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4" r:id="rId2"/>
    <p:sldId id="297" r:id="rId3"/>
    <p:sldId id="310" r:id="rId4"/>
    <p:sldId id="257" r:id="rId5"/>
    <p:sldId id="311" r:id="rId6"/>
    <p:sldId id="318" r:id="rId7"/>
    <p:sldId id="319" r:id="rId8"/>
    <p:sldId id="309" r:id="rId9"/>
    <p:sldId id="262" r:id="rId10"/>
    <p:sldId id="264" r:id="rId11"/>
    <p:sldId id="265" r:id="rId12"/>
    <p:sldId id="256" r:id="rId13"/>
    <p:sldId id="320" r:id="rId14"/>
    <p:sldId id="260" r:id="rId15"/>
    <p:sldId id="259" r:id="rId16"/>
    <p:sldId id="268" r:id="rId17"/>
    <p:sldId id="272" r:id="rId18"/>
    <p:sldId id="273" r:id="rId19"/>
    <p:sldId id="274" r:id="rId20"/>
    <p:sldId id="275" r:id="rId21"/>
    <p:sldId id="276" r:id="rId22"/>
    <p:sldId id="277" r:id="rId23"/>
    <p:sldId id="279" r:id="rId24"/>
    <p:sldId id="281" r:id="rId25"/>
    <p:sldId id="282" r:id="rId26"/>
    <p:sldId id="283" r:id="rId27"/>
    <p:sldId id="284" r:id="rId28"/>
    <p:sldId id="314" r:id="rId29"/>
    <p:sldId id="315" r:id="rId30"/>
    <p:sldId id="316" r:id="rId31"/>
    <p:sldId id="317" r:id="rId32"/>
    <p:sldId id="286" r:id="rId33"/>
    <p:sldId id="287" r:id="rId34"/>
    <p:sldId id="288" r:id="rId35"/>
    <p:sldId id="291" r:id="rId36"/>
    <p:sldId id="289" r:id="rId37"/>
    <p:sldId id="31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46"/>
    <p:restoredTop sz="94634"/>
  </p:normalViewPr>
  <p:slideViewPr>
    <p:cSldViewPr snapToGrid="0" snapToObjects="1">
      <p:cViewPr varScale="1">
        <p:scale>
          <a:sx n="115" d="100"/>
          <a:sy n="115" d="100"/>
        </p:scale>
        <p:origin x="4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38FD3-FF15-AC4D-860D-9C61F2E07CC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8E87D96E-38D5-9A4F-85BB-E6C772311DFE}">
      <dgm:prSet/>
      <dgm:spPr/>
      <dgm:t>
        <a:bodyPr/>
        <a:lstStyle/>
        <a:p>
          <a:r>
            <a:rPr lang="en-US"/>
            <a:t>Appropriate levels of care and treatment modalities by trained clinicians</a:t>
          </a:r>
        </a:p>
      </dgm:t>
    </dgm:pt>
    <dgm:pt modelId="{06C950B6-1F2D-E546-8AA9-E4E673C0B92E}" type="parTrans" cxnId="{6C6EAFE1-09C5-A146-ACD8-0515C37A7F20}">
      <dgm:prSet/>
      <dgm:spPr/>
      <dgm:t>
        <a:bodyPr/>
        <a:lstStyle/>
        <a:p>
          <a:endParaRPr lang="en-US"/>
        </a:p>
      </dgm:t>
    </dgm:pt>
    <dgm:pt modelId="{85F60E07-E63E-AE4A-8A30-5F6F107C4E8F}" type="sibTrans" cxnId="{6C6EAFE1-09C5-A146-ACD8-0515C37A7F20}">
      <dgm:prSet/>
      <dgm:spPr/>
      <dgm:t>
        <a:bodyPr/>
        <a:lstStyle/>
        <a:p>
          <a:endParaRPr lang="en-US"/>
        </a:p>
      </dgm:t>
    </dgm:pt>
    <dgm:pt modelId="{F148D963-19E1-F148-AFE8-1E737E1A3804}">
      <dgm:prSet/>
      <dgm:spPr/>
      <dgm:t>
        <a:bodyPr/>
        <a:lstStyle/>
        <a:p>
          <a:r>
            <a:rPr lang="en-US" dirty="0"/>
            <a:t>Avoid glitches and inappropriate  and missed referrals</a:t>
          </a:r>
        </a:p>
      </dgm:t>
    </dgm:pt>
    <dgm:pt modelId="{2C9BC738-FB2E-5943-AEC7-794D07B31F8A}" type="parTrans" cxnId="{2FB54BA3-5FDC-8B40-84AC-17D12EB94AF2}">
      <dgm:prSet/>
      <dgm:spPr/>
      <dgm:t>
        <a:bodyPr/>
        <a:lstStyle/>
        <a:p>
          <a:endParaRPr lang="en-US"/>
        </a:p>
      </dgm:t>
    </dgm:pt>
    <dgm:pt modelId="{F3F2A8A5-B524-C443-90E0-A8599BFF4AD2}" type="sibTrans" cxnId="{2FB54BA3-5FDC-8B40-84AC-17D12EB94AF2}">
      <dgm:prSet/>
      <dgm:spPr/>
      <dgm:t>
        <a:bodyPr/>
        <a:lstStyle/>
        <a:p>
          <a:endParaRPr lang="en-US"/>
        </a:p>
      </dgm:t>
    </dgm:pt>
    <dgm:pt modelId="{0ECE8F0E-E28E-F143-AFB5-6AB5FDEA69F6}">
      <dgm:prSet/>
      <dgm:spPr/>
      <dgm:t>
        <a:bodyPr/>
        <a:lstStyle/>
        <a:p>
          <a:r>
            <a:rPr lang="en-US" dirty="0"/>
            <a:t>Provide training to boost and strengthen expertise and competence</a:t>
          </a:r>
        </a:p>
      </dgm:t>
    </dgm:pt>
    <dgm:pt modelId="{967FBDC8-B204-8946-8C05-37A7C671EDA5}" type="parTrans" cxnId="{C376F7DA-B010-2541-B20D-E653A018CD42}">
      <dgm:prSet/>
      <dgm:spPr/>
      <dgm:t>
        <a:bodyPr/>
        <a:lstStyle/>
        <a:p>
          <a:endParaRPr lang="en-US"/>
        </a:p>
      </dgm:t>
    </dgm:pt>
    <dgm:pt modelId="{FDBBEF08-108E-A644-95A8-90E47FD50539}" type="sibTrans" cxnId="{C376F7DA-B010-2541-B20D-E653A018CD42}">
      <dgm:prSet/>
      <dgm:spPr/>
      <dgm:t>
        <a:bodyPr/>
        <a:lstStyle/>
        <a:p>
          <a:endParaRPr lang="en-US"/>
        </a:p>
      </dgm:t>
    </dgm:pt>
    <dgm:pt modelId="{370B9455-1B16-4542-AB68-2197FCBCA8E1}">
      <dgm:prSet/>
      <dgm:spPr/>
      <dgm:t>
        <a:bodyPr/>
        <a:lstStyle/>
        <a:p>
          <a:r>
            <a:rPr lang="en-US"/>
            <a:t>Better client care and outcomes</a:t>
          </a:r>
        </a:p>
      </dgm:t>
    </dgm:pt>
    <dgm:pt modelId="{841417A3-0EA3-5041-AC5F-E866A065D221}" type="parTrans" cxnId="{B7E725F2-46B6-0245-BA5B-C07293845A04}">
      <dgm:prSet/>
      <dgm:spPr/>
      <dgm:t>
        <a:bodyPr/>
        <a:lstStyle/>
        <a:p>
          <a:endParaRPr lang="en-US"/>
        </a:p>
      </dgm:t>
    </dgm:pt>
    <dgm:pt modelId="{54E77CB0-72D4-8F4E-BB69-AFF9991A7C08}" type="sibTrans" cxnId="{B7E725F2-46B6-0245-BA5B-C07293845A04}">
      <dgm:prSet/>
      <dgm:spPr/>
      <dgm:t>
        <a:bodyPr/>
        <a:lstStyle/>
        <a:p>
          <a:endParaRPr lang="en-US"/>
        </a:p>
      </dgm:t>
    </dgm:pt>
    <dgm:pt modelId="{8EFB0DE9-ACE2-3F47-BD18-539546C87CC8}">
      <dgm:prSet/>
      <dgm:spPr/>
      <dgm:t>
        <a:bodyPr/>
        <a:lstStyle/>
        <a:p>
          <a:r>
            <a:rPr lang="en-US"/>
            <a:t>Raise standards for self and other professionals</a:t>
          </a:r>
        </a:p>
      </dgm:t>
    </dgm:pt>
    <dgm:pt modelId="{7DA4936A-043A-1140-9FA3-B710A9DFE649}" type="parTrans" cxnId="{36356F38-0B82-EB44-91B0-0181CFB97050}">
      <dgm:prSet/>
      <dgm:spPr/>
      <dgm:t>
        <a:bodyPr/>
        <a:lstStyle/>
        <a:p>
          <a:endParaRPr lang="en-US"/>
        </a:p>
      </dgm:t>
    </dgm:pt>
    <dgm:pt modelId="{677587E5-AA30-5645-85BD-CBBECE71FE32}" type="sibTrans" cxnId="{36356F38-0B82-EB44-91B0-0181CFB97050}">
      <dgm:prSet/>
      <dgm:spPr/>
      <dgm:t>
        <a:bodyPr/>
        <a:lstStyle/>
        <a:p>
          <a:endParaRPr lang="en-US"/>
        </a:p>
      </dgm:t>
    </dgm:pt>
    <dgm:pt modelId="{37A1B0F4-6009-C542-B517-C057FF86603C}" type="pres">
      <dgm:prSet presAssocID="{37538FD3-FF15-AC4D-860D-9C61F2E07CCC}" presName="Name0" presStyleCnt="0">
        <dgm:presLayoutVars>
          <dgm:chPref val="3"/>
          <dgm:dir/>
          <dgm:animLvl val="lvl"/>
          <dgm:resizeHandles/>
        </dgm:presLayoutVars>
      </dgm:prSet>
      <dgm:spPr/>
    </dgm:pt>
    <dgm:pt modelId="{8027A890-B544-204B-A9BA-6F50C5245680}" type="pres">
      <dgm:prSet presAssocID="{8E87D96E-38D5-9A4F-85BB-E6C772311DFE}" presName="horFlow" presStyleCnt="0"/>
      <dgm:spPr/>
    </dgm:pt>
    <dgm:pt modelId="{D76EEAE9-3589-B546-B15B-F8A0AE02A409}" type="pres">
      <dgm:prSet presAssocID="{8E87D96E-38D5-9A4F-85BB-E6C772311DFE}" presName="bigChev" presStyleLbl="node1" presStyleIdx="0" presStyleCnt="5" custScaleX="369668"/>
      <dgm:spPr/>
    </dgm:pt>
    <dgm:pt modelId="{D83B7126-631D-F74F-B4D2-8C639B5CF0AC}" type="pres">
      <dgm:prSet presAssocID="{8E87D96E-38D5-9A4F-85BB-E6C772311DFE}" presName="vSp" presStyleCnt="0"/>
      <dgm:spPr/>
    </dgm:pt>
    <dgm:pt modelId="{13D1D2F7-799D-3A4A-8E2C-071B9D2FD0E8}" type="pres">
      <dgm:prSet presAssocID="{F148D963-19E1-F148-AFE8-1E737E1A3804}" presName="horFlow" presStyleCnt="0"/>
      <dgm:spPr/>
    </dgm:pt>
    <dgm:pt modelId="{196C98EF-DD8D-3147-84A9-1C8BE9A2B874}" type="pres">
      <dgm:prSet presAssocID="{F148D963-19E1-F148-AFE8-1E737E1A3804}" presName="bigChev" presStyleLbl="node1" presStyleIdx="1" presStyleCnt="5" custScaleX="372214"/>
      <dgm:spPr/>
    </dgm:pt>
    <dgm:pt modelId="{2E62492C-CD4B-9745-9BF0-9C59FD178C19}" type="pres">
      <dgm:prSet presAssocID="{F148D963-19E1-F148-AFE8-1E737E1A3804}" presName="vSp" presStyleCnt="0"/>
      <dgm:spPr/>
    </dgm:pt>
    <dgm:pt modelId="{2C47CD33-65DA-E64A-8D13-F73F9757847D}" type="pres">
      <dgm:prSet presAssocID="{0ECE8F0E-E28E-F143-AFB5-6AB5FDEA69F6}" presName="horFlow" presStyleCnt="0"/>
      <dgm:spPr/>
    </dgm:pt>
    <dgm:pt modelId="{CFD5EE75-C182-6441-88F0-B3FBAEC8E0CA}" type="pres">
      <dgm:prSet presAssocID="{0ECE8F0E-E28E-F143-AFB5-6AB5FDEA69F6}" presName="bigChev" presStyleLbl="node1" presStyleIdx="2" presStyleCnt="5" custScaleX="365882"/>
      <dgm:spPr/>
    </dgm:pt>
    <dgm:pt modelId="{24D334C7-704F-774A-B1F1-CA2A2079DD71}" type="pres">
      <dgm:prSet presAssocID="{0ECE8F0E-E28E-F143-AFB5-6AB5FDEA69F6}" presName="vSp" presStyleCnt="0"/>
      <dgm:spPr/>
    </dgm:pt>
    <dgm:pt modelId="{A3BD7110-93DF-0646-8882-FB258877DEC3}" type="pres">
      <dgm:prSet presAssocID="{370B9455-1B16-4542-AB68-2197FCBCA8E1}" presName="horFlow" presStyleCnt="0"/>
      <dgm:spPr/>
    </dgm:pt>
    <dgm:pt modelId="{ED865535-DDA0-754C-9E8D-79431B7AB0EC}" type="pres">
      <dgm:prSet presAssocID="{370B9455-1B16-4542-AB68-2197FCBCA8E1}" presName="bigChev" presStyleLbl="node1" presStyleIdx="3" presStyleCnt="5" custScaleX="376067"/>
      <dgm:spPr/>
    </dgm:pt>
    <dgm:pt modelId="{E1B8B035-69E3-734A-9724-35CE3DBB6B70}" type="pres">
      <dgm:prSet presAssocID="{370B9455-1B16-4542-AB68-2197FCBCA8E1}" presName="vSp" presStyleCnt="0"/>
      <dgm:spPr/>
    </dgm:pt>
    <dgm:pt modelId="{3982DDAC-6A4F-5E4A-AB65-61D3ACC4661A}" type="pres">
      <dgm:prSet presAssocID="{8EFB0DE9-ACE2-3F47-BD18-539546C87CC8}" presName="horFlow" presStyleCnt="0"/>
      <dgm:spPr/>
    </dgm:pt>
    <dgm:pt modelId="{BCF1EE72-157B-6C48-AEB3-849EEDE28485}" type="pres">
      <dgm:prSet presAssocID="{8EFB0DE9-ACE2-3F47-BD18-539546C87CC8}" presName="bigChev" presStyleLbl="node1" presStyleIdx="4" presStyleCnt="5" custScaleX="375884"/>
      <dgm:spPr/>
    </dgm:pt>
  </dgm:ptLst>
  <dgm:cxnLst>
    <dgm:cxn modelId="{3816D624-9C1A-DB49-BE6C-43FF74E741CF}" type="presOf" srcId="{F148D963-19E1-F148-AFE8-1E737E1A3804}" destId="{196C98EF-DD8D-3147-84A9-1C8BE9A2B874}" srcOrd="0" destOrd="0" presId="urn:microsoft.com/office/officeart/2005/8/layout/lProcess3"/>
    <dgm:cxn modelId="{0DC32227-C109-594A-AA53-5FB5C268E57F}" type="presOf" srcId="{8E87D96E-38D5-9A4F-85BB-E6C772311DFE}" destId="{D76EEAE9-3589-B546-B15B-F8A0AE02A409}" srcOrd="0" destOrd="0" presId="urn:microsoft.com/office/officeart/2005/8/layout/lProcess3"/>
    <dgm:cxn modelId="{36356F38-0B82-EB44-91B0-0181CFB97050}" srcId="{37538FD3-FF15-AC4D-860D-9C61F2E07CCC}" destId="{8EFB0DE9-ACE2-3F47-BD18-539546C87CC8}" srcOrd="4" destOrd="0" parTransId="{7DA4936A-043A-1140-9FA3-B710A9DFE649}" sibTransId="{677587E5-AA30-5645-85BD-CBBECE71FE32}"/>
    <dgm:cxn modelId="{B233057E-2457-CA44-AFBA-26FF0E46B2D4}" type="presOf" srcId="{37538FD3-FF15-AC4D-860D-9C61F2E07CCC}" destId="{37A1B0F4-6009-C542-B517-C057FF86603C}" srcOrd="0" destOrd="0" presId="urn:microsoft.com/office/officeart/2005/8/layout/lProcess3"/>
    <dgm:cxn modelId="{1E344E94-C346-C346-AB3D-E7E232C3E5DE}" type="presOf" srcId="{370B9455-1B16-4542-AB68-2197FCBCA8E1}" destId="{ED865535-DDA0-754C-9E8D-79431B7AB0EC}" srcOrd="0" destOrd="0" presId="urn:microsoft.com/office/officeart/2005/8/layout/lProcess3"/>
    <dgm:cxn modelId="{2FB54BA3-5FDC-8B40-84AC-17D12EB94AF2}" srcId="{37538FD3-FF15-AC4D-860D-9C61F2E07CCC}" destId="{F148D963-19E1-F148-AFE8-1E737E1A3804}" srcOrd="1" destOrd="0" parTransId="{2C9BC738-FB2E-5943-AEC7-794D07B31F8A}" sibTransId="{F3F2A8A5-B524-C443-90E0-A8599BFF4AD2}"/>
    <dgm:cxn modelId="{1EB46ED6-3BEF-B049-B847-42B52F680034}" type="presOf" srcId="{0ECE8F0E-E28E-F143-AFB5-6AB5FDEA69F6}" destId="{CFD5EE75-C182-6441-88F0-B3FBAEC8E0CA}" srcOrd="0" destOrd="0" presId="urn:microsoft.com/office/officeart/2005/8/layout/lProcess3"/>
    <dgm:cxn modelId="{C376F7DA-B010-2541-B20D-E653A018CD42}" srcId="{37538FD3-FF15-AC4D-860D-9C61F2E07CCC}" destId="{0ECE8F0E-E28E-F143-AFB5-6AB5FDEA69F6}" srcOrd="2" destOrd="0" parTransId="{967FBDC8-B204-8946-8C05-37A7C671EDA5}" sibTransId="{FDBBEF08-108E-A644-95A8-90E47FD50539}"/>
    <dgm:cxn modelId="{6C6EAFE1-09C5-A146-ACD8-0515C37A7F20}" srcId="{37538FD3-FF15-AC4D-860D-9C61F2E07CCC}" destId="{8E87D96E-38D5-9A4F-85BB-E6C772311DFE}" srcOrd="0" destOrd="0" parTransId="{06C950B6-1F2D-E546-8AA9-E4E673C0B92E}" sibTransId="{85F60E07-E63E-AE4A-8A30-5F6F107C4E8F}"/>
    <dgm:cxn modelId="{B7E725F2-46B6-0245-BA5B-C07293845A04}" srcId="{37538FD3-FF15-AC4D-860D-9C61F2E07CCC}" destId="{370B9455-1B16-4542-AB68-2197FCBCA8E1}" srcOrd="3" destOrd="0" parTransId="{841417A3-0EA3-5041-AC5F-E866A065D221}" sibTransId="{54E77CB0-72D4-8F4E-BB69-AFF9991A7C08}"/>
    <dgm:cxn modelId="{622C3EF5-D0CB-A54B-87AE-1142F8640B20}" type="presOf" srcId="{8EFB0DE9-ACE2-3F47-BD18-539546C87CC8}" destId="{BCF1EE72-157B-6C48-AEB3-849EEDE28485}" srcOrd="0" destOrd="0" presId="urn:microsoft.com/office/officeart/2005/8/layout/lProcess3"/>
    <dgm:cxn modelId="{DA751BB8-7474-4C42-9172-5E1EA2EB3961}" type="presParOf" srcId="{37A1B0F4-6009-C542-B517-C057FF86603C}" destId="{8027A890-B544-204B-A9BA-6F50C5245680}" srcOrd="0" destOrd="0" presId="urn:microsoft.com/office/officeart/2005/8/layout/lProcess3"/>
    <dgm:cxn modelId="{6525190B-FF57-0141-95E7-A07532AE7967}" type="presParOf" srcId="{8027A890-B544-204B-A9BA-6F50C5245680}" destId="{D76EEAE9-3589-B546-B15B-F8A0AE02A409}" srcOrd="0" destOrd="0" presId="urn:microsoft.com/office/officeart/2005/8/layout/lProcess3"/>
    <dgm:cxn modelId="{AF04B4E2-A2BF-2545-9353-14685D9D790B}" type="presParOf" srcId="{37A1B0F4-6009-C542-B517-C057FF86603C}" destId="{D83B7126-631D-F74F-B4D2-8C639B5CF0AC}" srcOrd="1" destOrd="0" presId="urn:microsoft.com/office/officeart/2005/8/layout/lProcess3"/>
    <dgm:cxn modelId="{0AFEE707-C3D6-D240-AAE4-417AC5011CE3}" type="presParOf" srcId="{37A1B0F4-6009-C542-B517-C057FF86603C}" destId="{13D1D2F7-799D-3A4A-8E2C-071B9D2FD0E8}" srcOrd="2" destOrd="0" presId="urn:microsoft.com/office/officeart/2005/8/layout/lProcess3"/>
    <dgm:cxn modelId="{2CC31DED-1353-FA48-BA5A-344983DB7CAD}" type="presParOf" srcId="{13D1D2F7-799D-3A4A-8E2C-071B9D2FD0E8}" destId="{196C98EF-DD8D-3147-84A9-1C8BE9A2B874}" srcOrd="0" destOrd="0" presId="urn:microsoft.com/office/officeart/2005/8/layout/lProcess3"/>
    <dgm:cxn modelId="{BD7A8120-191D-7B48-98CB-0AAD7C08F52F}" type="presParOf" srcId="{37A1B0F4-6009-C542-B517-C057FF86603C}" destId="{2E62492C-CD4B-9745-9BF0-9C59FD178C19}" srcOrd="3" destOrd="0" presId="urn:microsoft.com/office/officeart/2005/8/layout/lProcess3"/>
    <dgm:cxn modelId="{EC07E08E-C7E9-3749-BEBE-051BDCB792C7}" type="presParOf" srcId="{37A1B0F4-6009-C542-B517-C057FF86603C}" destId="{2C47CD33-65DA-E64A-8D13-F73F9757847D}" srcOrd="4" destOrd="0" presId="urn:microsoft.com/office/officeart/2005/8/layout/lProcess3"/>
    <dgm:cxn modelId="{632A9DA9-89A3-E542-BCF3-FB7CE74FE295}" type="presParOf" srcId="{2C47CD33-65DA-E64A-8D13-F73F9757847D}" destId="{CFD5EE75-C182-6441-88F0-B3FBAEC8E0CA}" srcOrd="0" destOrd="0" presId="urn:microsoft.com/office/officeart/2005/8/layout/lProcess3"/>
    <dgm:cxn modelId="{E48AF3C6-7FA0-0642-BC07-D26376C3C694}" type="presParOf" srcId="{37A1B0F4-6009-C542-B517-C057FF86603C}" destId="{24D334C7-704F-774A-B1F1-CA2A2079DD71}" srcOrd="5" destOrd="0" presId="urn:microsoft.com/office/officeart/2005/8/layout/lProcess3"/>
    <dgm:cxn modelId="{284CBC47-FE07-8442-9A99-D345D24F7FB4}" type="presParOf" srcId="{37A1B0F4-6009-C542-B517-C057FF86603C}" destId="{A3BD7110-93DF-0646-8882-FB258877DEC3}" srcOrd="6" destOrd="0" presId="urn:microsoft.com/office/officeart/2005/8/layout/lProcess3"/>
    <dgm:cxn modelId="{DECED152-9792-AD41-90C8-AFA96ADCE411}" type="presParOf" srcId="{A3BD7110-93DF-0646-8882-FB258877DEC3}" destId="{ED865535-DDA0-754C-9E8D-79431B7AB0EC}" srcOrd="0" destOrd="0" presId="urn:microsoft.com/office/officeart/2005/8/layout/lProcess3"/>
    <dgm:cxn modelId="{E16876DB-22C3-3448-A9B4-4252F2C706F1}" type="presParOf" srcId="{37A1B0F4-6009-C542-B517-C057FF86603C}" destId="{E1B8B035-69E3-734A-9724-35CE3DBB6B70}" srcOrd="7" destOrd="0" presId="urn:microsoft.com/office/officeart/2005/8/layout/lProcess3"/>
    <dgm:cxn modelId="{BFC6B4A1-5DD0-9040-BDA4-E55B3C725E42}" type="presParOf" srcId="{37A1B0F4-6009-C542-B517-C057FF86603C}" destId="{3982DDAC-6A4F-5E4A-AB65-61D3ACC4661A}" srcOrd="8" destOrd="0" presId="urn:microsoft.com/office/officeart/2005/8/layout/lProcess3"/>
    <dgm:cxn modelId="{AF93D138-3BA2-B047-B559-9DBCB8918112}" type="presParOf" srcId="{3982DDAC-6A4F-5E4A-AB65-61D3ACC4661A}" destId="{BCF1EE72-157B-6C48-AEB3-849EEDE28485}" srcOrd="0"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140FFC-481D-944E-BDB4-0272469543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2E398D-B8BB-CA4F-AED8-2132333971A0}">
      <dgm:prSet/>
      <dgm:spPr/>
      <dgm:t>
        <a:bodyPr/>
        <a:lstStyle/>
        <a:p>
          <a:r>
            <a:rPr lang="en-US"/>
            <a:t>Responsibilities to Clients</a:t>
          </a:r>
        </a:p>
      </dgm:t>
    </dgm:pt>
    <dgm:pt modelId="{57BF52B2-375D-E44E-97E2-E480E6023709}" type="parTrans" cxnId="{60914100-9DFD-114A-902B-E257842545EB}">
      <dgm:prSet/>
      <dgm:spPr/>
      <dgm:t>
        <a:bodyPr/>
        <a:lstStyle/>
        <a:p>
          <a:endParaRPr lang="en-US"/>
        </a:p>
      </dgm:t>
    </dgm:pt>
    <dgm:pt modelId="{9CE9F481-29AE-6F40-9D13-FAE7E709C961}" type="sibTrans" cxnId="{60914100-9DFD-114A-902B-E257842545EB}">
      <dgm:prSet/>
      <dgm:spPr/>
      <dgm:t>
        <a:bodyPr/>
        <a:lstStyle/>
        <a:p>
          <a:endParaRPr lang="en-US"/>
        </a:p>
      </dgm:t>
    </dgm:pt>
    <dgm:pt modelId="{959D6918-9D4A-AB46-95CF-1D8D74DF97A8}">
      <dgm:prSet/>
      <dgm:spPr/>
      <dgm:t>
        <a:bodyPr/>
        <a:lstStyle/>
        <a:p>
          <a:endParaRPr lang="en-US" dirty="0"/>
        </a:p>
      </dgm:t>
    </dgm:pt>
    <dgm:pt modelId="{01FD4F55-EAD3-D84B-A65C-39DD3A5B000D}" type="parTrans" cxnId="{8D621C81-9E10-C249-9C53-69513311606C}">
      <dgm:prSet/>
      <dgm:spPr/>
      <dgm:t>
        <a:bodyPr/>
        <a:lstStyle/>
        <a:p>
          <a:endParaRPr lang="en-US"/>
        </a:p>
      </dgm:t>
    </dgm:pt>
    <dgm:pt modelId="{A653D958-DACD-EF4D-98BA-D5973B0119C0}" type="sibTrans" cxnId="{8D621C81-9E10-C249-9C53-69513311606C}">
      <dgm:prSet/>
      <dgm:spPr/>
      <dgm:t>
        <a:bodyPr/>
        <a:lstStyle/>
        <a:p>
          <a:endParaRPr lang="en-US"/>
        </a:p>
      </dgm:t>
    </dgm:pt>
    <dgm:pt modelId="{F66C922D-029F-514C-A1CF-FD6E7DA99A0B}">
      <dgm:prSet/>
      <dgm:spPr/>
      <dgm:t>
        <a:bodyPr/>
        <a:lstStyle/>
        <a:p>
          <a:r>
            <a:rPr lang="en-US"/>
            <a:t>Responsibilities to Colleagues</a:t>
          </a:r>
        </a:p>
      </dgm:t>
    </dgm:pt>
    <dgm:pt modelId="{884FD20F-B938-AB45-A024-E7DDE6D254B1}" type="parTrans" cxnId="{2DED0390-3800-6E48-A729-45E9C3780C09}">
      <dgm:prSet/>
      <dgm:spPr/>
      <dgm:t>
        <a:bodyPr/>
        <a:lstStyle/>
        <a:p>
          <a:endParaRPr lang="en-US"/>
        </a:p>
      </dgm:t>
    </dgm:pt>
    <dgm:pt modelId="{E2114871-FDD6-984D-83C5-479EB04F6B98}" type="sibTrans" cxnId="{2DED0390-3800-6E48-A729-45E9C3780C09}">
      <dgm:prSet/>
      <dgm:spPr/>
      <dgm:t>
        <a:bodyPr/>
        <a:lstStyle/>
        <a:p>
          <a:endParaRPr lang="en-US"/>
        </a:p>
      </dgm:t>
    </dgm:pt>
    <dgm:pt modelId="{EDC860E5-1008-2F47-9B44-4E1B3E9388F8}">
      <dgm:prSet/>
      <dgm:spPr/>
      <dgm:t>
        <a:bodyPr/>
        <a:lstStyle/>
        <a:p>
          <a:r>
            <a:rPr lang="en-US"/>
            <a:t>Effective referral and communication</a:t>
          </a:r>
        </a:p>
      </dgm:t>
    </dgm:pt>
    <dgm:pt modelId="{EFEFFD8E-53EB-C04C-AF63-069367A734DC}" type="parTrans" cxnId="{AD568DFD-949D-644C-A7F1-E51BF93E18AC}">
      <dgm:prSet/>
      <dgm:spPr/>
      <dgm:t>
        <a:bodyPr/>
        <a:lstStyle/>
        <a:p>
          <a:endParaRPr lang="en-US"/>
        </a:p>
      </dgm:t>
    </dgm:pt>
    <dgm:pt modelId="{EEDD5A93-06E9-B340-A506-EE46B0590D01}" type="sibTrans" cxnId="{AD568DFD-949D-644C-A7F1-E51BF93E18AC}">
      <dgm:prSet/>
      <dgm:spPr/>
      <dgm:t>
        <a:bodyPr/>
        <a:lstStyle/>
        <a:p>
          <a:endParaRPr lang="en-US"/>
        </a:p>
      </dgm:t>
    </dgm:pt>
    <dgm:pt modelId="{8F6F9541-BF27-7343-86DD-D07AAC991A65}">
      <dgm:prSet/>
      <dgm:spPr/>
      <dgm:t>
        <a:bodyPr/>
        <a:lstStyle/>
        <a:p>
          <a:r>
            <a:rPr lang="en-US"/>
            <a:t>Responsibilities in Practice Settings</a:t>
          </a:r>
        </a:p>
      </dgm:t>
    </dgm:pt>
    <dgm:pt modelId="{38B3E6F6-94BD-F149-8A55-7213BCD73CF8}" type="parTrans" cxnId="{2E157C1F-DF6E-F845-9EEF-8CCB64B7527C}">
      <dgm:prSet/>
      <dgm:spPr/>
      <dgm:t>
        <a:bodyPr/>
        <a:lstStyle/>
        <a:p>
          <a:endParaRPr lang="en-US"/>
        </a:p>
      </dgm:t>
    </dgm:pt>
    <dgm:pt modelId="{1CB6894C-BB9C-7B40-8931-05747799DA12}" type="sibTrans" cxnId="{2E157C1F-DF6E-F845-9EEF-8CCB64B7527C}">
      <dgm:prSet/>
      <dgm:spPr/>
      <dgm:t>
        <a:bodyPr/>
        <a:lstStyle/>
        <a:p>
          <a:endParaRPr lang="en-US"/>
        </a:p>
      </dgm:t>
    </dgm:pt>
    <dgm:pt modelId="{4F7BD8DA-DA53-7E4C-AD8A-D33F7D9E36E9}">
      <dgm:prSet/>
      <dgm:spPr/>
      <dgm:t>
        <a:bodyPr/>
        <a:lstStyle/>
        <a:p>
          <a:r>
            <a:rPr lang="en-US" dirty="0"/>
            <a:t>Provide for client need</a:t>
          </a:r>
        </a:p>
      </dgm:t>
    </dgm:pt>
    <dgm:pt modelId="{68C18811-C6D5-B64D-8143-84AF650534CF}" type="parTrans" cxnId="{51C48165-D4E8-EA48-B54C-9068E5CDA02C}">
      <dgm:prSet/>
      <dgm:spPr/>
      <dgm:t>
        <a:bodyPr/>
        <a:lstStyle/>
        <a:p>
          <a:endParaRPr lang="en-US"/>
        </a:p>
      </dgm:t>
    </dgm:pt>
    <dgm:pt modelId="{8F3B39F3-0671-1F43-B993-64C608B6DA19}" type="sibTrans" cxnId="{51C48165-D4E8-EA48-B54C-9068E5CDA02C}">
      <dgm:prSet/>
      <dgm:spPr/>
      <dgm:t>
        <a:bodyPr/>
        <a:lstStyle/>
        <a:p>
          <a:endParaRPr lang="en-US"/>
        </a:p>
      </dgm:t>
    </dgm:pt>
    <dgm:pt modelId="{A8B3499B-4762-1A42-AAF0-658CA93CB3A5}">
      <dgm:prSet/>
      <dgm:spPr/>
      <dgm:t>
        <a:bodyPr/>
        <a:lstStyle/>
        <a:p>
          <a:r>
            <a:rPr lang="en-US" dirty="0"/>
            <a:t>Matched care</a:t>
          </a:r>
        </a:p>
      </dgm:t>
    </dgm:pt>
    <dgm:pt modelId="{479EC432-19B1-E14A-A83E-BC06CACD5F80}" type="parTrans" cxnId="{75479193-2AE2-6A4D-93A3-B2758F25C0E5}">
      <dgm:prSet/>
      <dgm:spPr/>
      <dgm:t>
        <a:bodyPr/>
        <a:lstStyle/>
        <a:p>
          <a:endParaRPr lang="en-US"/>
        </a:p>
      </dgm:t>
    </dgm:pt>
    <dgm:pt modelId="{3859DEE5-9BD2-684C-8DF7-F880ECCDC969}" type="sibTrans" cxnId="{75479193-2AE2-6A4D-93A3-B2758F25C0E5}">
      <dgm:prSet/>
      <dgm:spPr/>
      <dgm:t>
        <a:bodyPr/>
        <a:lstStyle/>
        <a:p>
          <a:endParaRPr lang="en-US"/>
        </a:p>
      </dgm:t>
    </dgm:pt>
    <dgm:pt modelId="{2065C552-3BEC-FD47-A56F-EAA15989DE7C}">
      <dgm:prSet/>
      <dgm:spPr/>
      <dgm:t>
        <a:bodyPr/>
        <a:lstStyle/>
        <a:p>
          <a:r>
            <a:rPr lang="en-US"/>
            <a:t>Responsibilities as Professionals</a:t>
          </a:r>
        </a:p>
      </dgm:t>
    </dgm:pt>
    <dgm:pt modelId="{E066CA22-7F97-0344-8632-26DB2BE1753B}" type="parTrans" cxnId="{9515F19C-A92E-CB46-A6FD-04C2804A8AF1}">
      <dgm:prSet/>
      <dgm:spPr/>
      <dgm:t>
        <a:bodyPr/>
        <a:lstStyle/>
        <a:p>
          <a:endParaRPr lang="en-US"/>
        </a:p>
      </dgm:t>
    </dgm:pt>
    <dgm:pt modelId="{6AA7409E-7F1D-0942-9113-C22FA3CB66C7}" type="sibTrans" cxnId="{9515F19C-A92E-CB46-A6FD-04C2804A8AF1}">
      <dgm:prSet/>
      <dgm:spPr/>
      <dgm:t>
        <a:bodyPr/>
        <a:lstStyle/>
        <a:p>
          <a:endParaRPr lang="en-US"/>
        </a:p>
      </dgm:t>
    </dgm:pt>
    <dgm:pt modelId="{B0AACAFC-0728-DD4B-A7F6-3FBEC3C15F5D}">
      <dgm:prSet/>
      <dgm:spPr/>
      <dgm:t>
        <a:bodyPr/>
        <a:lstStyle/>
        <a:p>
          <a:r>
            <a:rPr lang="en-US"/>
            <a:t>To each other</a:t>
          </a:r>
        </a:p>
      </dgm:t>
    </dgm:pt>
    <dgm:pt modelId="{4B9533AC-25A4-2B47-A328-CACBA4A5F9D4}" type="parTrans" cxnId="{30536C1E-2BDB-F24D-A992-637C4C46EB21}">
      <dgm:prSet/>
      <dgm:spPr/>
      <dgm:t>
        <a:bodyPr/>
        <a:lstStyle/>
        <a:p>
          <a:endParaRPr lang="en-US"/>
        </a:p>
      </dgm:t>
    </dgm:pt>
    <dgm:pt modelId="{1761B104-DD98-284B-A886-529213350A5F}" type="sibTrans" cxnId="{30536C1E-2BDB-F24D-A992-637C4C46EB21}">
      <dgm:prSet/>
      <dgm:spPr/>
      <dgm:t>
        <a:bodyPr/>
        <a:lstStyle/>
        <a:p>
          <a:endParaRPr lang="en-US"/>
        </a:p>
      </dgm:t>
    </dgm:pt>
    <dgm:pt modelId="{E2DB7BEF-E03A-B64B-9CE0-AD1A2611EE9C}">
      <dgm:prSet/>
      <dgm:spPr/>
      <dgm:t>
        <a:bodyPr/>
        <a:lstStyle/>
        <a:p>
          <a:r>
            <a:rPr lang="en-US"/>
            <a:t>Our clients</a:t>
          </a:r>
        </a:p>
      </dgm:t>
    </dgm:pt>
    <dgm:pt modelId="{2ADC5A7A-A1B6-834F-95FD-ED143EAD905B}" type="parTrans" cxnId="{AB3B71E6-D3AF-E34D-B255-BD681F60CDF2}">
      <dgm:prSet/>
      <dgm:spPr/>
      <dgm:t>
        <a:bodyPr/>
        <a:lstStyle/>
        <a:p>
          <a:endParaRPr lang="en-US"/>
        </a:p>
      </dgm:t>
    </dgm:pt>
    <dgm:pt modelId="{2E854A8F-DEB9-D24D-9744-C4371FA9B313}" type="sibTrans" cxnId="{AB3B71E6-D3AF-E34D-B255-BD681F60CDF2}">
      <dgm:prSet/>
      <dgm:spPr/>
      <dgm:t>
        <a:bodyPr/>
        <a:lstStyle/>
        <a:p>
          <a:endParaRPr lang="en-US"/>
        </a:p>
      </dgm:t>
    </dgm:pt>
    <dgm:pt modelId="{808D18D5-49A6-0842-93F2-117E034C67F2}">
      <dgm:prSet/>
      <dgm:spPr/>
      <dgm:t>
        <a:bodyPr/>
        <a:lstStyle/>
        <a:p>
          <a:r>
            <a:rPr lang="en-US"/>
            <a:t>Responsibilities to Broader Society</a:t>
          </a:r>
        </a:p>
      </dgm:t>
    </dgm:pt>
    <dgm:pt modelId="{11C5D55B-038B-AC49-97ED-9B7C96127256}" type="parTrans" cxnId="{60A55349-384C-DC40-818F-6CF99482DBB0}">
      <dgm:prSet/>
      <dgm:spPr/>
      <dgm:t>
        <a:bodyPr/>
        <a:lstStyle/>
        <a:p>
          <a:endParaRPr lang="en-US"/>
        </a:p>
      </dgm:t>
    </dgm:pt>
    <dgm:pt modelId="{E23216C9-F446-4847-9CE4-88EC5FE368D4}" type="sibTrans" cxnId="{60A55349-384C-DC40-818F-6CF99482DBB0}">
      <dgm:prSet/>
      <dgm:spPr/>
      <dgm:t>
        <a:bodyPr/>
        <a:lstStyle/>
        <a:p>
          <a:endParaRPr lang="en-US"/>
        </a:p>
      </dgm:t>
    </dgm:pt>
    <dgm:pt modelId="{4D8E82C4-AB77-A240-AA02-E4756000D96A}">
      <dgm:prSet/>
      <dgm:spPr/>
      <dgm:t>
        <a:bodyPr/>
        <a:lstStyle/>
        <a:p>
          <a:r>
            <a:rPr lang="en-US" dirty="0"/>
            <a:t>A better and more effective behavioral health system</a:t>
          </a:r>
        </a:p>
      </dgm:t>
    </dgm:pt>
    <dgm:pt modelId="{DF051262-6EAA-A14B-B6E6-D009AEA07BB0}" type="parTrans" cxnId="{E4AE5E55-31AD-F143-B330-D80DE6AB5B4F}">
      <dgm:prSet/>
      <dgm:spPr/>
      <dgm:t>
        <a:bodyPr/>
        <a:lstStyle/>
        <a:p>
          <a:endParaRPr lang="en-US"/>
        </a:p>
      </dgm:t>
    </dgm:pt>
    <dgm:pt modelId="{6992C194-9950-2F42-8ADF-77E04973297B}" type="sibTrans" cxnId="{E4AE5E55-31AD-F143-B330-D80DE6AB5B4F}">
      <dgm:prSet/>
      <dgm:spPr/>
      <dgm:t>
        <a:bodyPr/>
        <a:lstStyle/>
        <a:p>
          <a:endParaRPr lang="en-US"/>
        </a:p>
      </dgm:t>
    </dgm:pt>
    <dgm:pt modelId="{EFE2DA22-9E6F-2947-9666-5EF5587F6586}" type="pres">
      <dgm:prSet presAssocID="{FA140FFC-481D-944E-BDB4-02724695430F}" presName="linear" presStyleCnt="0">
        <dgm:presLayoutVars>
          <dgm:animLvl val="lvl"/>
          <dgm:resizeHandles val="exact"/>
        </dgm:presLayoutVars>
      </dgm:prSet>
      <dgm:spPr/>
    </dgm:pt>
    <dgm:pt modelId="{380C57E1-949C-1148-9280-F4E8F86D36FB}" type="pres">
      <dgm:prSet presAssocID="{612E398D-B8BB-CA4F-AED8-2132333971A0}" presName="parentText" presStyleLbl="node1" presStyleIdx="0" presStyleCnt="5">
        <dgm:presLayoutVars>
          <dgm:chMax val="0"/>
          <dgm:bulletEnabled val="1"/>
        </dgm:presLayoutVars>
      </dgm:prSet>
      <dgm:spPr/>
    </dgm:pt>
    <dgm:pt modelId="{9DDB0CC4-7A60-E641-8420-195B103C0115}" type="pres">
      <dgm:prSet presAssocID="{612E398D-B8BB-CA4F-AED8-2132333971A0}" presName="childText" presStyleLbl="revTx" presStyleIdx="0" presStyleCnt="5">
        <dgm:presLayoutVars>
          <dgm:bulletEnabled val="1"/>
        </dgm:presLayoutVars>
      </dgm:prSet>
      <dgm:spPr/>
    </dgm:pt>
    <dgm:pt modelId="{396C1371-DE54-954C-85EC-3E60C2ACD5E2}" type="pres">
      <dgm:prSet presAssocID="{F66C922D-029F-514C-A1CF-FD6E7DA99A0B}" presName="parentText" presStyleLbl="node1" presStyleIdx="1" presStyleCnt="5">
        <dgm:presLayoutVars>
          <dgm:chMax val="0"/>
          <dgm:bulletEnabled val="1"/>
        </dgm:presLayoutVars>
      </dgm:prSet>
      <dgm:spPr/>
    </dgm:pt>
    <dgm:pt modelId="{5C20B602-2064-3E4A-BEC0-028AB1C7A8BC}" type="pres">
      <dgm:prSet presAssocID="{F66C922D-029F-514C-A1CF-FD6E7DA99A0B}" presName="childText" presStyleLbl="revTx" presStyleIdx="1" presStyleCnt="5">
        <dgm:presLayoutVars>
          <dgm:bulletEnabled val="1"/>
        </dgm:presLayoutVars>
      </dgm:prSet>
      <dgm:spPr/>
    </dgm:pt>
    <dgm:pt modelId="{964434F9-783A-C243-BEC9-3768BCDAE79C}" type="pres">
      <dgm:prSet presAssocID="{8F6F9541-BF27-7343-86DD-D07AAC991A65}" presName="parentText" presStyleLbl="node1" presStyleIdx="2" presStyleCnt="5">
        <dgm:presLayoutVars>
          <dgm:chMax val="0"/>
          <dgm:bulletEnabled val="1"/>
        </dgm:presLayoutVars>
      </dgm:prSet>
      <dgm:spPr/>
    </dgm:pt>
    <dgm:pt modelId="{DA3527EA-41A8-9042-A7E2-9991BAE244AB}" type="pres">
      <dgm:prSet presAssocID="{8F6F9541-BF27-7343-86DD-D07AAC991A65}" presName="childText" presStyleLbl="revTx" presStyleIdx="2" presStyleCnt="5">
        <dgm:presLayoutVars>
          <dgm:bulletEnabled val="1"/>
        </dgm:presLayoutVars>
      </dgm:prSet>
      <dgm:spPr/>
    </dgm:pt>
    <dgm:pt modelId="{FD1BF95B-8913-F546-AC17-81C9DB649C4E}" type="pres">
      <dgm:prSet presAssocID="{2065C552-3BEC-FD47-A56F-EAA15989DE7C}" presName="parentText" presStyleLbl="node1" presStyleIdx="3" presStyleCnt="5">
        <dgm:presLayoutVars>
          <dgm:chMax val="0"/>
          <dgm:bulletEnabled val="1"/>
        </dgm:presLayoutVars>
      </dgm:prSet>
      <dgm:spPr/>
    </dgm:pt>
    <dgm:pt modelId="{EC770F56-C56E-2346-B32F-797DA9CBBC00}" type="pres">
      <dgm:prSet presAssocID="{2065C552-3BEC-FD47-A56F-EAA15989DE7C}" presName="childText" presStyleLbl="revTx" presStyleIdx="3" presStyleCnt="5">
        <dgm:presLayoutVars>
          <dgm:bulletEnabled val="1"/>
        </dgm:presLayoutVars>
      </dgm:prSet>
      <dgm:spPr/>
    </dgm:pt>
    <dgm:pt modelId="{5BEBDA5B-D6EF-0A49-88A1-EE87944573AE}" type="pres">
      <dgm:prSet presAssocID="{808D18D5-49A6-0842-93F2-117E034C67F2}" presName="parentText" presStyleLbl="node1" presStyleIdx="4" presStyleCnt="5">
        <dgm:presLayoutVars>
          <dgm:chMax val="0"/>
          <dgm:bulletEnabled val="1"/>
        </dgm:presLayoutVars>
      </dgm:prSet>
      <dgm:spPr/>
    </dgm:pt>
    <dgm:pt modelId="{0427FA8B-7430-9E44-9FE9-AF9BAECC2E84}" type="pres">
      <dgm:prSet presAssocID="{808D18D5-49A6-0842-93F2-117E034C67F2}" presName="childText" presStyleLbl="revTx" presStyleIdx="4" presStyleCnt="5">
        <dgm:presLayoutVars>
          <dgm:bulletEnabled val="1"/>
        </dgm:presLayoutVars>
      </dgm:prSet>
      <dgm:spPr/>
    </dgm:pt>
  </dgm:ptLst>
  <dgm:cxnLst>
    <dgm:cxn modelId="{60914100-9DFD-114A-902B-E257842545EB}" srcId="{FA140FFC-481D-944E-BDB4-02724695430F}" destId="{612E398D-B8BB-CA4F-AED8-2132333971A0}" srcOrd="0" destOrd="0" parTransId="{57BF52B2-375D-E44E-97E2-E480E6023709}" sibTransId="{9CE9F481-29AE-6F40-9D13-FAE7E709C961}"/>
    <dgm:cxn modelId="{30536C1E-2BDB-F24D-A992-637C4C46EB21}" srcId="{2065C552-3BEC-FD47-A56F-EAA15989DE7C}" destId="{B0AACAFC-0728-DD4B-A7F6-3FBEC3C15F5D}" srcOrd="0" destOrd="0" parTransId="{4B9533AC-25A4-2B47-A328-CACBA4A5F9D4}" sibTransId="{1761B104-DD98-284B-A886-529213350A5F}"/>
    <dgm:cxn modelId="{2E157C1F-DF6E-F845-9EEF-8CCB64B7527C}" srcId="{FA140FFC-481D-944E-BDB4-02724695430F}" destId="{8F6F9541-BF27-7343-86DD-D07AAC991A65}" srcOrd="2" destOrd="0" parTransId="{38B3E6F6-94BD-F149-8A55-7213BCD73CF8}" sibTransId="{1CB6894C-BB9C-7B40-8931-05747799DA12}"/>
    <dgm:cxn modelId="{124FAF1F-AEA3-3747-99BB-252613198268}" type="presOf" srcId="{F66C922D-029F-514C-A1CF-FD6E7DA99A0B}" destId="{396C1371-DE54-954C-85EC-3E60C2ACD5E2}" srcOrd="0" destOrd="0" presId="urn:microsoft.com/office/officeart/2005/8/layout/vList2"/>
    <dgm:cxn modelId="{EB409832-4749-7F46-9B80-97FAC7D14501}" type="presOf" srcId="{FA140FFC-481D-944E-BDB4-02724695430F}" destId="{EFE2DA22-9E6F-2947-9666-5EF5587F6586}" srcOrd="0" destOrd="0" presId="urn:microsoft.com/office/officeart/2005/8/layout/vList2"/>
    <dgm:cxn modelId="{A2327847-9813-D441-A6ED-12526412B2E8}" type="presOf" srcId="{2065C552-3BEC-FD47-A56F-EAA15989DE7C}" destId="{FD1BF95B-8913-F546-AC17-81C9DB649C4E}" srcOrd="0" destOrd="0" presId="urn:microsoft.com/office/officeart/2005/8/layout/vList2"/>
    <dgm:cxn modelId="{8BF51849-9579-4541-A886-41A9AA4890C9}" type="presOf" srcId="{612E398D-B8BB-CA4F-AED8-2132333971A0}" destId="{380C57E1-949C-1148-9280-F4E8F86D36FB}" srcOrd="0" destOrd="0" presId="urn:microsoft.com/office/officeart/2005/8/layout/vList2"/>
    <dgm:cxn modelId="{60A55349-384C-DC40-818F-6CF99482DBB0}" srcId="{FA140FFC-481D-944E-BDB4-02724695430F}" destId="{808D18D5-49A6-0842-93F2-117E034C67F2}" srcOrd="4" destOrd="0" parTransId="{11C5D55B-038B-AC49-97ED-9B7C96127256}" sibTransId="{E23216C9-F446-4847-9CE4-88EC5FE368D4}"/>
    <dgm:cxn modelId="{FEF76849-AAE7-984C-8E3E-F36AD49AB294}" type="presOf" srcId="{808D18D5-49A6-0842-93F2-117E034C67F2}" destId="{5BEBDA5B-D6EF-0A49-88A1-EE87944573AE}" srcOrd="0" destOrd="0" presId="urn:microsoft.com/office/officeart/2005/8/layout/vList2"/>
    <dgm:cxn modelId="{B02BD14E-0ABA-8F45-A3CC-6DCB386E74E7}" type="presOf" srcId="{B0AACAFC-0728-DD4B-A7F6-3FBEC3C15F5D}" destId="{EC770F56-C56E-2346-B32F-797DA9CBBC00}" srcOrd="0" destOrd="0" presId="urn:microsoft.com/office/officeart/2005/8/layout/vList2"/>
    <dgm:cxn modelId="{E4AE5E55-31AD-F143-B330-D80DE6AB5B4F}" srcId="{808D18D5-49A6-0842-93F2-117E034C67F2}" destId="{4D8E82C4-AB77-A240-AA02-E4756000D96A}" srcOrd="0" destOrd="0" parTransId="{DF051262-6EAA-A14B-B6E6-D009AEA07BB0}" sibTransId="{6992C194-9950-2F42-8ADF-77E04973297B}"/>
    <dgm:cxn modelId="{51C48165-D4E8-EA48-B54C-9068E5CDA02C}" srcId="{8F6F9541-BF27-7343-86DD-D07AAC991A65}" destId="{4F7BD8DA-DA53-7E4C-AD8A-D33F7D9E36E9}" srcOrd="0" destOrd="0" parTransId="{68C18811-C6D5-B64D-8143-84AF650534CF}" sibTransId="{8F3B39F3-0671-1F43-B993-64C608B6DA19}"/>
    <dgm:cxn modelId="{8D621C81-9E10-C249-9C53-69513311606C}" srcId="{612E398D-B8BB-CA4F-AED8-2132333971A0}" destId="{959D6918-9D4A-AB46-95CF-1D8D74DF97A8}" srcOrd="0" destOrd="0" parTransId="{01FD4F55-EAD3-D84B-A65C-39DD3A5B000D}" sibTransId="{A653D958-DACD-EF4D-98BA-D5973B0119C0}"/>
    <dgm:cxn modelId="{0F4BFA83-1A3A-814A-B46F-D47635BAA8A1}" type="presOf" srcId="{959D6918-9D4A-AB46-95CF-1D8D74DF97A8}" destId="{9DDB0CC4-7A60-E641-8420-195B103C0115}" srcOrd="0" destOrd="0" presId="urn:microsoft.com/office/officeart/2005/8/layout/vList2"/>
    <dgm:cxn modelId="{2DED0390-3800-6E48-A729-45E9C3780C09}" srcId="{FA140FFC-481D-944E-BDB4-02724695430F}" destId="{F66C922D-029F-514C-A1CF-FD6E7DA99A0B}" srcOrd="1" destOrd="0" parTransId="{884FD20F-B938-AB45-A024-E7DDE6D254B1}" sibTransId="{E2114871-FDD6-984D-83C5-479EB04F6B98}"/>
    <dgm:cxn modelId="{75479193-2AE2-6A4D-93A3-B2758F25C0E5}" srcId="{8F6F9541-BF27-7343-86DD-D07AAC991A65}" destId="{A8B3499B-4762-1A42-AAF0-658CA93CB3A5}" srcOrd="1" destOrd="0" parTransId="{479EC432-19B1-E14A-A83E-BC06CACD5F80}" sibTransId="{3859DEE5-9BD2-684C-8DF7-F880ECCDC969}"/>
    <dgm:cxn modelId="{9515F19C-A92E-CB46-A6FD-04C2804A8AF1}" srcId="{FA140FFC-481D-944E-BDB4-02724695430F}" destId="{2065C552-3BEC-FD47-A56F-EAA15989DE7C}" srcOrd="3" destOrd="0" parTransId="{E066CA22-7F97-0344-8632-26DB2BE1753B}" sibTransId="{6AA7409E-7F1D-0942-9113-C22FA3CB66C7}"/>
    <dgm:cxn modelId="{6F9BAFA1-8E6C-D445-80C2-DFC7410636AE}" type="presOf" srcId="{A8B3499B-4762-1A42-AAF0-658CA93CB3A5}" destId="{DA3527EA-41A8-9042-A7E2-9991BAE244AB}" srcOrd="0" destOrd="1" presId="urn:microsoft.com/office/officeart/2005/8/layout/vList2"/>
    <dgm:cxn modelId="{05D126AC-D173-7349-9896-5AE9C6001CBD}" type="presOf" srcId="{8F6F9541-BF27-7343-86DD-D07AAC991A65}" destId="{964434F9-783A-C243-BEC9-3768BCDAE79C}" srcOrd="0" destOrd="0" presId="urn:microsoft.com/office/officeart/2005/8/layout/vList2"/>
    <dgm:cxn modelId="{6950DFE0-3241-5647-B232-B736C12A184D}" type="presOf" srcId="{4D8E82C4-AB77-A240-AA02-E4756000D96A}" destId="{0427FA8B-7430-9E44-9FE9-AF9BAECC2E84}" srcOrd="0" destOrd="0" presId="urn:microsoft.com/office/officeart/2005/8/layout/vList2"/>
    <dgm:cxn modelId="{AB3B71E6-D3AF-E34D-B255-BD681F60CDF2}" srcId="{2065C552-3BEC-FD47-A56F-EAA15989DE7C}" destId="{E2DB7BEF-E03A-B64B-9CE0-AD1A2611EE9C}" srcOrd="1" destOrd="0" parTransId="{2ADC5A7A-A1B6-834F-95FD-ED143EAD905B}" sibTransId="{2E854A8F-DEB9-D24D-9744-C4371FA9B313}"/>
    <dgm:cxn modelId="{2BBA73E8-B55F-2343-8ABE-8643090C2934}" type="presOf" srcId="{EDC860E5-1008-2F47-9B44-4E1B3E9388F8}" destId="{5C20B602-2064-3E4A-BEC0-028AB1C7A8BC}" srcOrd="0" destOrd="0" presId="urn:microsoft.com/office/officeart/2005/8/layout/vList2"/>
    <dgm:cxn modelId="{F46F6BF6-C8EF-564D-9D73-EE37CB6DB54E}" type="presOf" srcId="{E2DB7BEF-E03A-B64B-9CE0-AD1A2611EE9C}" destId="{EC770F56-C56E-2346-B32F-797DA9CBBC00}" srcOrd="0" destOrd="1" presId="urn:microsoft.com/office/officeart/2005/8/layout/vList2"/>
    <dgm:cxn modelId="{57CB55FC-B774-9C43-B506-18699C03DFE8}" type="presOf" srcId="{4F7BD8DA-DA53-7E4C-AD8A-D33F7D9E36E9}" destId="{DA3527EA-41A8-9042-A7E2-9991BAE244AB}" srcOrd="0" destOrd="0" presId="urn:microsoft.com/office/officeart/2005/8/layout/vList2"/>
    <dgm:cxn modelId="{AD568DFD-949D-644C-A7F1-E51BF93E18AC}" srcId="{F66C922D-029F-514C-A1CF-FD6E7DA99A0B}" destId="{EDC860E5-1008-2F47-9B44-4E1B3E9388F8}" srcOrd="0" destOrd="0" parTransId="{EFEFFD8E-53EB-C04C-AF63-069367A734DC}" sibTransId="{EEDD5A93-06E9-B340-A506-EE46B0590D01}"/>
    <dgm:cxn modelId="{1479813C-FA7C-3942-8749-D6818D747D70}" type="presParOf" srcId="{EFE2DA22-9E6F-2947-9666-5EF5587F6586}" destId="{380C57E1-949C-1148-9280-F4E8F86D36FB}" srcOrd="0" destOrd="0" presId="urn:microsoft.com/office/officeart/2005/8/layout/vList2"/>
    <dgm:cxn modelId="{E244738D-6AC4-7141-9450-0BA6BF5D5E4A}" type="presParOf" srcId="{EFE2DA22-9E6F-2947-9666-5EF5587F6586}" destId="{9DDB0CC4-7A60-E641-8420-195B103C0115}" srcOrd="1" destOrd="0" presId="urn:microsoft.com/office/officeart/2005/8/layout/vList2"/>
    <dgm:cxn modelId="{387287C7-23BC-9242-8C9C-B38D03520E61}" type="presParOf" srcId="{EFE2DA22-9E6F-2947-9666-5EF5587F6586}" destId="{396C1371-DE54-954C-85EC-3E60C2ACD5E2}" srcOrd="2" destOrd="0" presId="urn:microsoft.com/office/officeart/2005/8/layout/vList2"/>
    <dgm:cxn modelId="{67FFB886-6314-0B4D-A616-BB2EB6797655}" type="presParOf" srcId="{EFE2DA22-9E6F-2947-9666-5EF5587F6586}" destId="{5C20B602-2064-3E4A-BEC0-028AB1C7A8BC}" srcOrd="3" destOrd="0" presId="urn:microsoft.com/office/officeart/2005/8/layout/vList2"/>
    <dgm:cxn modelId="{7FCC08BA-84F7-774A-AA8C-A468DF5D4631}" type="presParOf" srcId="{EFE2DA22-9E6F-2947-9666-5EF5587F6586}" destId="{964434F9-783A-C243-BEC9-3768BCDAE79C}" srcOrd="4" destOrd="0" presId="urn:microsoft.com/office/officeart/2005/8/layout/vList2"/>
    <dgm:cxn modelId="{73BBE2B6-1D3E-4D40-8AFB-BE38CD148E15}" type="presParOf" srcId="{EFE2DA22-9E6F-2947-9666-5EF5587F6586}" destId="{DA3527EA-41A8-9042-A7E2-9991BAE244AB}" srcOrd="5" destOrd="0" presId="urn:microsoft.com/office/officeart/2005/8/layout/vList2"/>
    <dgm:cxn modelId="{348AF89A-A73C-2A45-8B72-5D2BCA5F25F3}" type="presParOf" srcId="{EFE2DA22-9E6F-2947-9666-5EF5587F6586}" destId="{FD1BF95B-8913-F546-AC17-81C9DB649C4E}" srcOrd="6" destOrd="0" presId="urn:microsoft.com/office/officeart/2005/8/layout/vList2"/>
    <dgm:cxn modelId="{4791371C-AE7B-F244-A9FE-158B0D29CB0A}" type="presParOf" srcId="{EFE2DA22-9E6F-2947-9666-5EF5587F6586}" destId="{EC770F56-C56E-2346-B32F-797DA9CBBC00}" srcOrd="7" destOrd="0" presId="urn:microsoft.com/office/officeart/2005/8/layout/vList2"/>
    <dgm:cxn modelId="{BF433DA0-C91A-BE42-866F-566B21323071}" type="presParOf" srcId="{EFE2DA22-9E6F-2947-9666-5EF5587F6586}" destId="{5BEBDA5B-D6EF-0A49-88A1-EE87944573AE}" srcOrd="8" destOrd="0" presId="urn:microsoft.com/office/officeart/2005/8/layout/vList2"/>
    <dgm:cxn modelId="{052C411B-34BB-E843-BD4B-C49BA183C054}" type="presParOf" srcId="{EFE2DA22-9E6F-2947-9666-5EF5587F6586}" destId="{0427FA8B-7430-9E44-9FE9-AF9BAECC2E84}" srcOrd="9"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C3904C-0829-AC4C-A0B7-7DEEEC70E0B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A730CD4-2965-304E-81F6-02E9B6A7FBFE}">
      <dgm:prSet/>
      <dgm:spPr/>
      <dgm:t>
        <a:bodyPr/>
        <a:lstStyle/>
        <a:p>
          <a:r>
            <a:rPr lang="en-US"/>
            <a:t>Commitment to Clients</a:t>
          </a:r>
        </a:p>
      </dgm:t>
    </dgm:pt>
    <dgm:pt modelId="{9FF17DBC-D376-F041-8BFD-09B48E986F24}" type="parTrans" cxnId="{AF8A1F86-B6C0-BF46-BDB1-ADFAEFF98E8A}">
      <dgm:prSet/>
      <dgm:spPr/>
      <dgm:t>
        <a:bodyPr/>
        <a:lstStyle/>
        <a:p>
          <a:endParaRPr lang="en-US"/>
        </a:p>
      </dgm:t>
    </dgm:pt>
    <dgm:pt modelId="{8926CE03-63E8-2A44-B151-71A9B88C6240}" type="sibTrans" cxnId="{AF8A1F86-B6C0-BF46-BDB1-ADFAEFF98E8A}">
      <dgm:prSet/>
      <dgm:spPr/>
      <dgm:t>
        <a:bodyPr/>
        <a:lstStyle/>
        <a:p>
          <a:endParaRPr lang="en-US"/>
        </a:p>
      </dgm:t>
    </dgm:pt>
    <dgm:pt modelId="{EF8484AA-477E-1C42-B2B3-1056E7BC2D56}">
      <dgm:prSet/>
      <dgm:spPr/>
      <dgm:t>
        <a:bodyPr/>
        <a:lstStyle/>
        <a:p>
          <a:r>
            <a:rPr lang="en-US"/>
            <a:t>Self- Determination</a:t>
          </a:r>
        </a:p>
      </dgm:t>
    </dgm:pt>
    <dgm:pt modelId="{A869F681-E41A-6D48-986F-40EE66B21786}" type="parTrans" cxnId="{379910FD-622B-1947-AA4D-3CACC563A8F3}">
      <dgm:prSet/>
      <dgm:spPr/>
      <dgm:t>
        <a:bodyPr/>
        <a:lstStyle/>
        <a:p>
          <a:endParaRPr lang="en-US"/>
        </a:p>
      </dgm:t>
    </dgm:pt>
    <dgm:pt modelId="{E4BCA636-96ED-D740-A9BE-7690800BE0E6}" type="sibTrans" cxnId="{379910FD-622B-1947-AA4D-3CACC563A8F3}">
      <dgm:prSet/>
      <dgm:spPr/>
      <dgm:t>
        <a:bodyPr/>
        <a:lstStyle/>
        <a:p>
          <a:endParaRPr lang="en-US"/>
        </a:p>
      </dgm:t>
    </dgm:pt>
    <dgm:pt modelId="{2415A8AF-45CE-E744-B7F4-3C3A04B65081}">
      <dgm:prSet/>
      <dgm:spPr/>
      <dgm:t>
        <a:bodyPr/>
        <a:lstStyle/>
        <a:p>
          <a:r>
            <a:rPr lang="en-US"/>
            <a:t>Informed Consent</a:t>
          </a:r>
        </a:p>
      </dgm:t>
    </dgm:pt>
    <dgm:pt modelId="{38482248-9102-D04D-B086-57CC19D8BE69}" type="parTrans" cxnId="{72489CAF-A441-354E-8424-2FDFC66DFA85}">
      <dgm:prSet/>
      <dgm:spPr/>
      <dgm:t>
        <a:bodyPr/>
        <a:lstStyle/>
        <a:p>
          <a:endParaRPr lang="en-US"/>
        </a:p>
      </dgm:t>
    </dgm:pt>
    <dgm:pt modelId="{60C985E8-0447-5745-B902-DE1F81B201BE}" type="sibTrans" cxnId="{72489CAF-A441-354E-8424-2FDFC66DFA85}">
      <dgm:prSet/>
      <dgm:spPr/>
      <dgm:t>
        <a:bodyPr/>
        <a:lstStyle/>
        <a:p>
          <a:endParaRPr lang="en-US"/>
        </a:p>
      </dgm:t>
    </dgm:pt>
    <dgm:pt modelId="{25369B75-793F-6E41-AFF8-BC0FEE332F1F}">
      <dgm:prSet/>
      <dgm:spPr/>
      <dgm:t>
        <a:bodyPr/>
        <a:lstStyle/>
        <a:p>
          <a:r>
            <a:rPr lang="en-US"/>
            <a:t>Competence</a:t>
          </a:r>
        </a:p>
      </dgm:t>
    </dgm:pt>
    <dgm:pt modelId="{381C45C9-F3D4-3E4E-95A2-799FC59D7703}" type="parTrans" cxnId="{55882AFD-9173-4A4E-B9B0-F52890A2AEFA}">
      <dgm:prSet/>
      <dgm:spPr/>
      <dgm:t>
        <a:bodyPr/>
        <a:lstStyle/>
        <a:p>
          <a:endParaRPr lang="en-US"/>
        </a:p>
      </dgm:t>
    </dgm:pt>
    <dgm:pt modelId="{4E3C3112-02E1-7B43-B48A-F7E4195D3AC9}" type="sibTrans" cxnId="{55882AFD-9173-4A4E-B9B0-F52890A2AEFA}">
      <dgm:prSet/>
      <dgm:spPr/>
      <dgm:t>
        <a:bodyPr/>
        <a:lstStyle/>
        <a:p>
          <a:endParaRPr lang="en-US"/>
        </a:p>
      </dgm:t>
    </dgm:pt>
    <dgm:pt modelId="{00DE30E6-8631-A646-8A10-1E77117BD9C0}">
      <dgm:prSet/>
      <dgm:spPr/>
      <dgm:t>
        <a:bodyPr/>
        <a:lstStyle/>
        <a:p>
          <a:r>
            <a:rPr lang="en-US"/>
            <a:t>Cultural Awareness and Social diversity</a:t>
          </a:r>
        </a:p>
      </dgm:t>
    </dgm:pt>
    <dgm:pt modelId="{C40CF479-4AF7-E545-8815-7CD64F6FAAB6}" type="parTrans" cxnId="{CB0E1CDF-74BA-BB46-9F3F-7B04B17ADC7F}">
      <dgm:prSet/>
      <dgm:spPr/>
      <dgm:t>
        <a:bodyPr/>
        <a:lstStyle/>
        <a:p>
          <a:endParaRPr lang="en-US"/>
        </a:p>
      </dgm:t>
    </dgm:pt>
    <dgm:pt modelId="{89494AF9-8564-9649-A58F-B2B746A8CD14}" type="sibTrans" cxnId="{CB0E1CDF-74BA-BB46-9F3F-7B04B17ADC7F}">
      <dgm:prSet/>
      <dgm:spPr/>
      <dgm:t>
        <a:bodyPr/>
        <a:lstStyle/>
        <a:p>
          <a:endParaRPr lang="en-US"/>
        </a:p>
      </dgm:t>
    </dgm:pt>
    <dgm:pt modelId="{B35C4D53-ECCF-F14C-82A4-26D5F2443FEC}">
      <dgm:prSet/>
      <dgm:spPr/>
      <dgm:t>
        <a:bodyPr/>
        <a:lstStyle/>
        <a:p>
          <a:r>
            <a:rPr lang="en-US" dirty="0"/>
            <a:t>Conflicts of Interest</a:t>
          </a:r>
        </a:p>
      </dgm:t>
    </dgm:pt>
    <dgm:pt modelId="{B7D48DDA-9640-0E4F-99AC-DAD4E06BA393}" type="parTrans" cxnId="{C12115E9-FC8D-124D-9D72-00DF48CF9E11}">
      <dgm:prSet/>
      <dgm:spPr/>
      <dgm:t>
        <a:bodyPr/>
        <a:lstStyle/>
        <a:p>
          <a:endParaRPr lang="en-US"/>
        </a:p>
      </dgm:t>
    </dgm:pt>
    <dgm:pt modelId="{F3FBB01D-D356-4942-A99E-C74DCE4CE326}" type="sibTrans" cxnId="{C12115E9-FC8D-124D-9D72-00DF48CF9E11}">
      <dgm:prSet/>
      <dgm:spPr/>
      <dgm:t>
        <a:bodyPr/>
        <a:lstStyle/>
        <a:p>
          <a:endParaRPr lang="en-US"/>
        </a:p>
      </dgm:t>
    </dgm:pt>
    <dgm:pt modelId="{5123D8BC-57CE-384F-8AB0-14EDD68C2035}">
      <dgm:prSet/>
      <dgm:spPr/>
      <dgm:t>
        <a:bodyPr/>
        <a:lstStyle/>
        <a:p>
          <a:r>
            <a:rPr lang="en-US"/>
            <a:t>Privacy and Confidentiality</a:t>
          </a:r>
        </a:p>
      </dgm:t>
    </dgm:pt>
    <dgm:pt modelId="{C074CFEC-8B88-524E-9F8C-6587CF06A0EA}" type="parTrans" cxnId="{A4F4CDCA-0E30-C745-85E3-6B947EFF8281}">
      <dgm:prSet/>
      <dgm:spPr/>
      <dgm:t>
        <a:bodyPr/>
        <a:lstStyle/>
        <a:p>
          <a:endParaRPr lang="en-US"/>
        </a:p>
      </dgm:t>
    </dgm:pt>
    <dgm:pt modelId="{59D33973-58C7-924C-9DCA-45696AAF8EFD}" type="sibTrans" cxnId="{A4F4CDCA-0E30-C745-85E3-6B947EFF8281}">
      <dgm:prSet/>
      <dgm:spPr/>
      <dgm:t>
        <a:bodyPr/>
        <a:lstStyle/>
        <a:p>
          <a:endParaRPr lang="en-US"/>
        </a:p>
      </dgm:t>
    </dgm:pt>
    <dgm:pt modelId="{BDFF6425-3B21-1747-9367-EE3E4F225A3D}">
      <dgm:prSet/>
      <dgm:spPr/>
      <dgm:t>
        <a:bodyPr/>
        <a:lstStyle/>
        <a:p>
          <a:r>
            <a:rPr lang="en-US"/>
            <a:t>Access to Records</a:t>
          </a:r>
        </a:p>
      </dgm:t>
    </dgm:pt>
    <dgm:pt modelId="{D4E76E0C-072C-3446-A0BD-2C278F9B2518}" type="parTrans" cxnId="{D0C943E2-0BD1-6445-8719-F49B70E5E8E5}">
      <dgm:prSet/>
      <dgm:spPr/>
      <dgm:t>
        <a:bodyPr/>
        <a:lstStyle/>
        <a:p>
          <a:endParaRPr lang="en-US"/>
        </a:p>
      </dgm:t>
    </dgm:pt>
    <dgm:pt modelId="{8FEA04BB-7137-844F-91B3-89855AC8DA33}" type="sibTrans" cxnId="{D0C943E2-0BD1-6445-8719-F49B70E5E8E5}">
      <dgm:prSet/>
      <dgm:spPr/>
      <dgm:t>
        <a:bodyPr/>
        <a:lstStyle/>
        <a:p>
          <a:endParaRPr lang="en-US"/>
        </a:p>
      </dgm:t>
    </dgm:pt>
    <dgm:pt modelId="{DD9C1CB5-15B8-4F44-88A4-33D9B0C74A69}">
      <dgm:prSet/>
      <dgm:spPr/>
      <dgm:t>
        <a:bodyPr/>
        <a:lstStyle/>
        <a:p>
          <a:r>
            <a:rPr lang="en-US"/>
            <a:t>Sexual relationships</a:t>
          </a:r>
        </a:p>
      </dgm:t>
    </dgm:pt>
    <dgm:pt modelId="{61466B39-D3BD-074D-8F42-00F538686AB6}" type="parTrans" cxnId="{E3EBB678-F9A6-4641-BE15-C8A23FDD6232}">
      <dgm:prSet/>
      <dgm:spPr/>
      <dgm:t>
        <a:bodyPr/>
        <a:lstStyle/>
        <a:p>
          <a:endParaRPr lang="en-US"/>
        </a:p>
      </dgm:t>
    </dgm:pt>
    <dgm:pt modelId="{E3716F86-A219-444B-9C6E-EEFDD7BD992C}" type="sibTrans" cxnId="{E3EBB678-F9A6-4641-BE15-C8A23FDD6232}">
      <dgm:prSet/>
      <dgm:spPr/>
      <dgm:t>
        <a:bodyPr/>
        <a:lstStyle/>
        <a:p>
          <a:endParaRPr lang="en-US"/>
        </a:p>
      </dgm:t>
    </dgm:pt>
    <dgm:pt modelId="{BDFD6279-D48D-5940-8D65-7A01970160C4}">
      <dgm:prSet/>
      <dgm:spPr/>
      <dgm:t>
        <a:bodyPr/>
        <a:lstStyle/>
        <a:p>
          <a:r>
            <a:rPr lang="en-US"/>
            <a:t>Physical Contact</a:t>
          </a:r>
        </a:p>
      </dgm:t>
    </dgm:pt>
    <dgm:pt modelId="{79D66B0D-22B4-504F-8496-784A39A879CB}" type="parTrans" cxnId="{50802737-74AF-0C45-B39D-EA6650AD5430}">
      <dgm:prSet/>
      <dgm:spPr/>
      <dgm:t>
        <a:bodyPr/>
        <a:lstStyle/>
        <a:p>
          <a:endParaRPr lang="en-US"/>
        </a:p>
      </dgm:t>
    </dgm:pt>
    <dgm:pt modelId="{F6A8C50A-3CC6-1B43-863E-01089E0DF594}" type="sibTrans" cxnId="{50802737-74AF-0C45-B39D-EA6650AD5430}">
      <dgm:prSet/>
      <dgm:spPr/>
      <dgm:t>
        <a:bodyPr/>
        <a:lstStyle/>
        <a:p>
          <a:endParaRPr lang="en-US"/>
        </a:p>
      </dgm:t>
    </dgm:pt>
    <dgm:pt modelId="{4FC8D236-BA7A-7B43-8D93-ADA16591A346}" type="pres">
      <dgm:prSet presAssocID="{1BC3904C-0829-AC4C-A0B7-7DEEEC70E0BB}" presName="linear" presStyleCnt="0">
        <dgm:presLayoutVars>
          <dgm:animLvl val="lvl"/>
          <dgm:resizeHandles val="exact"/>
        </dgm:presLayoutVars>
      </dgm:prSet>
      <dgm:spPr/>
    </dgm:pt>
    <dgm:pt modelId="{D5E30CED-EB7E-7345-8611-61DF64145527}" type="pres">
      <dgm:prSet presAssocID="{8A730CD4-2965-304E-81F6-02E9B6A7FBFE}" presName="parentText" presStyleLbl="node1" presStyleIdx="0" presStyleCnt="10">
        <dgm:presLayoutVars>
          <dgm:chMax val="0"/>
          <dgm:bulletEnabled val="1"/>
        </dgm:presLayoutVars>
      </dgm:prSet>
      <dgm:spPr/>
    </dgm:pt>
    <dgm:pt modelId="{CF5BCB7A-0082-DE46-86AF-0FC43E6F9FAD}" type="pres">
      <dgm:prSet presAssocID="{8926CE03-63E8-2A44-B151-71A9B88C6240}" presName="spacer" presStyleCnt="0"/>
      <dgm:spPr/>
    </dgm:pt>
    <dgm:pt modelId="{99139375-113F-4547-A0AE-150FD337EE70}" type="pres">
      <dgm:prSet presAssocID="{EF8484AA-477E-1C42-B2B3-1056E7BC2D56}" presName="parentText" presStyleLbl="node1" presStyleIdx="1" presStyleCnt="10">
        <dgm:presLayoutVars>
          <dgm:chMax val="0"/>
          <dgm:bulletEnabled val="1"/>
        </dgm:presLayoutVars>
      </dgm:prSet>
      <dgm:spPr/>
    </dgm:pt>
    <dgm:pt modelId="{67214525-AF1B-9242-A4FD-6EEA0A890706}" type="pres">
      <dgm:prSet presAssocID="{E4BCA636-96ED-D740-A9BE-7690800BE0E6}" presName="spacer" presStyleCnt="0"/>
      <dgm:spPr/>
    </dgm:pt>
    <dgm:pt modelId="{3F03407A-3EE9-0745-B2B8-553598B3CC2B}" type="pres">
      <dgm:prSet presAssocID="{2415A8AF-45CE-E744-B7F4-3C3A04B65081}" presName="parentText" presStyleLbl="node1" presStyleIdx="2" presStyleCnt="10">
        <dgm:presLayoutVars>
          <dgm:chMax val="0"/>
          <dgm:bulletEnabled val="1"/>
        </dgm:presLayoutVars>
      </dgm:prSet>
      <dgm:spPr/>
    </dgm:pt>
    <dgm:pt modelId="{6DF694FE-D31D-A142-8E14-53887EE79554}" type="pres">
      <dgm:prSet presAssocID="{60C985E8-0447-5745-B902-DE1F81B201BE}" presName="spacer" presStyleCnt="0"/>
      <dgm:spPr/>
    </dgm:pt>
    <dgm:pt modelId="{CC939C70-CD2D-9D4B-B742-DF706C33416D}" type="pres">
      <dgm:prSet presAssocID="{25369B75-793F-6E41-AFF8-BC0FEE332F1F}" presName="parentText" presStyleLbl="node1" presStyleIdx="3" presStyleCnt="10">
        <dgm:presLayoutVars>
          <dgm:chMax val="0"/>
          <dgm:bulletEnabled val="1"/>
        </dgm:presLayoutVars>
      </dgm:prSet>
      <dgm:spPr/>
    </dgm:pt>
    <dgm:pt modelId="{780DD0F0-8D7C-334C-B4E6-FE90983C27F9}" type="pres">
      <dgm:prSet presAssocID="{4E3C3112-02E1-7B43-B48A-F7E4195D3AC9}" presName="spacer" presStyleCnt="0"/>
      <dgm:spPr/>
    </dgm:pt>
    <dgm:pt modelId="{9E46A824-E583-944B-A744-02A933CED833}" type="pres">
      <dgm:prSet presAssocID="{00DE30E6-8631-A646-8A10-1E77117BD9C0}" presName="parentText" presStyleLbl="node1" presStyleIdx="4" presStyleCnt="10">
        <dgm:presLayoutVars>
          <dgm:chMax val="0"/>
          <dgm:bulletEnabled val="1"/>
        </dgm:presLayoutVars>
      </dgm:prSet>
      <dgm:spPr/>
    </dgm:pt>
    <dgm:pt modelId="{6C324B82-8AE3-AB46-AB41-6D90653B193F}" type="pres">
      <dgm:prSet presAssocID="{89494AF9-8564-9649-A58F-B2B746A8CD14}" presName="spacer" presStyleCnt="0"/>
      <dgm:spPr/>
    </dgm:pt>
    <dgm:pt modelId="{4D6FE953-D26C-6143-B684-37B27A9A06A7}" type="pres">
      <dgm:prSet presAssocID="{B35C4D53-ECCF-F14C-82A4-26D5F2443FEC}" presName="parentText" presStyleLbl="node1" presStyleIdx="5" presStyleCnt="10">
        <dgm:presLayoutVars>
          <dgm:chMax val="0"/>
          <dgm:bulletEnabled val="1"/>
        </dgm:presLayoutVars>
      </dgm:prSet>
      <dgm:spPr/>
    </dgm:pt>
    <dgm:pt modelId="{7290BEED-61C9-D44C-82BB-3147E419F406}" type="pres">
      <dgm:prSet presAssocID="{F3FBB01D-D356-4942-A99E-C74DCE4CE326}" presName="spacer" presStyleCnt="0"/>
      <dgm:spPr/>
    </dgm:pt>
    <dgm:pt modelId="{5A7DA00A-D61A-544D-BED0-69994CC1258A}" type="pres">
      <dgm:prSet presAssocID="{5123D8BC-57CE-384F-8AB0-14EDD68C2035}" presName="parentText" presStyleLbl="node1" presStyleIdx="6" presStyleCnt="10">
        <dgm:presLayoutVars>
          <dgm:chMax val="0"/>
          <dgm:bulletEnabled val="1"/>
        </dgm:presLayoutVars>
      </dgm:prSet>
      <dgm:spPr/>
    </dgm:pt>
    <dgm:pt modelId="{E3A87A84-86DB-4747-9231-64B609CCF8AB}" type="pres">
      <dgm:prSet presAssocID="{59D33973-58C7-924C-9DCA-45696AAF8EFD}" presName="spacer" presStyleCnt="0"/>
      <dgm:spPr/>
    </dgm:pt>
    <dgm:pt modelId="{792131A8-3B9E-A24A-B178-648DD022A9B1}" type="pres">
      <dgm:prSet presAssocID="{BDFF6425-3B21-1747-9367-EE3E4F225A3D}" presName="parentText" presStyleLbl="node1" presStyleIdx="7" presStyleCnt="10">
        <dgm:presLayoutVars>
          <dgm:chMax val="0"/>
          <dgm:bulletEnabled val="1"/>
        </dgm:presLayoutVars>
      </dgm:prSet>
      <dgm:spPr/>
    </dgm:pt>
    <dgm:pt modelId="{2BC3CB03-94A7-5A4A-97AF-CF63A4C630E8}" type="pres">
      <dgm:prSet presAssocID="{8FEA04BB-7137-844F-91B3-89855AC8DA33}" presName="spacer" presStyleCnt="0"/>
      <dgm:spPr/>
    </dgm:pt>
    <dgm:pt modelId="{677D783B-2FC3-5F48-8E02-161F09B3A062}" type="pres">
      <dgm:prSet presAssocID="{DD9C1CB5-15B8-4F44-88A4-33D9B0C74A69}" presName="parentText" presStyleLbl="node1" presStyleIdx="8" presStyleCnt="10">
        <dgm:presLayoutVars>
          <dgm:chMax val="0"/>
          <dgm:bulletEnabled val="1"/>
        </dgm:presLayoutVars>
      </dgm:prSet>
      <dgm:spPr/>
    </dgm:pt>
    <dgm:pt modelId="{F08D2D0A-73CC-0544-8184-6F1092159001}" type="pres">
      <dgm:prSet presAssocID="{E3716F86-A219-444B-9C6E-EEFDD7BD992C}" presName="spacer" presStyleCnt="0"/>
      <dgm:spPr/>
    </dgm:pt>
    <dgm:pt modelId="{C48B7488-6D17-9140-A31F-BA4D3510D34E}" type="pres">
      <dgm:prSet presAssocID="{BDFD6279-D48D-5940-8D65-7A01970160C4}" presName="parentText" presStyleLbl="node1" presStyleIdx="9" presStyleCnt="10">
        <dgm:presLayoutVars>
          <dgm:chMax val="0"/>
          <dgm:bulletEnabled val="1"/>
        </dgm:presLayoutVars>
      </dgm:prSet>
      <dgm:spPr/>
    </dgm:pt>
  </dgm:ptLst>
  <dgm:cxnLst>
    <dgm:cxn modelId="{1ADE9921-9001-F840-9398-45501061B99D}" type="presOf" srcId="{8A730CD4-2965-304E-81F6-02E9B6A7FBFE}" destId="{D5E30CED-EB7E-7345-8611-61DF64145527}" srcOrd="0" destOrd="0" presId="urn:microsoft.com/office/officeart/2005/8/layout/vList2"/>
    <dgm:cxn modelId="{3E744B32-C3F1-4442-A8EF-3E84E084679F}" type="presOf" srcId="{B35C4D53-ECCF-F14C-82A4-26D5F2443FEC}" destId="{4D6FE953-D26C-6143-B684-37B27A9A06A7}" srcOrd="0" destOrd="0" presId="urn:microsoft.com/office/officeart/2005/8/layout/vList2"/>
    <dgm:cxn modelId="{50802737-74AF-0C45-B39D-EA6650AD5430}" srcId="{1BC3904C-0829-AC4C-A0B7-7DEEEC70E0BB}" destId="{BDFD6279-D48D-5940-8D65-7A01970160C4}" srcOrd="9" destOrd="0" parTransId="{79D66B0D-22B4-504F-8496-784A39A879CB}" sibTransId="{F6A8C50A-3CC6-1B43-863E-01089E0DF594}"/>
    <dgm:cxn modelId="{4058734A-22E1-9E4B-B8FA-02F3EBB30B42}" type="presOf" srcId="{2415A8AF-45CE-E744-B7F4-3C3A04B65081}" destId="{3F03407A-3EE9-0745-B2B8-553598B3CC2B}" srcOrd="0" destOrd="0" presId="urn:microsoft.com/office/officeart/2005/8/layout/vList2"/>
    <dgm:cxn modelId="{E1241D4D-67D7-3B4C-8751-848902A01D86}" type="presOf" srcId="{BDFD6279-D48D-5940-8D65-7A01970160C4}" destId="{C48B7488-6D17-9140-A31F-BA4D3510D34E}" srcOrd="0" destOrd="0" presId="urn:microsoft.com/office/officeart/2005/8/layout/vList2"/>
    <dgm:cxn modelId="{5CDD9D53-894E-204D-983F-B1E5F1F71141}" type="presOf" srcId="{1BC3904C-0829-AC4C-A0B7-7DEEEC70E0BB}" destId="{4FC8D236-BA7A-7B43-8D93-ADA16591A346}" srcOrd="0" destOrd="0" presId="urn:microsoft.com/office/officeart/2005/8/layout/vList2"/>
    <dgm:cxn modelId="{E3EBB678-F9A6-4641-BE15-C8A23FDD6232}" srcId="{1BC3904C-0829-AC4C-A0B7-7DEEEC70E0BB}" destId="{DD9C1CB5-15B8-4F44-88A4-33D9B0C74A69}" srcOrd="8" destOrd="0" parTransId="{61466B39-D3BD-074D-8F42-00F538686AB6}" sibTransId="{E3716F86-A219-444B-9C6E-EEFDD7BD992C}"/>
    <dgm:cxn modelId="{AF8A1F86-B6C0-BF46-BDB1-ADFAEFF98E8A}" srcId="{1BC3904C-0829-AC4C-A0B7-7DEEEC70E0BB}" destId="{8A730CD4-2965-304E-81F6-02E9B6A7FBFE}" srcOrd="0" destOrd="0" parTransId="{9FF17DBC-D376-F041-8BFD-09B48E986F24}" sibTransId="{8926CE03-63E8-2A44-B151-71A9B88C6240}"/>
    <dgm:cxn modelId="{3FB8D888-F298-AC4C-A415-4A1288EA8973}" type="presOf" srcId="{5123D8BC-57CE-384F-8AB0-14EDD68C2035}" destId="{5A7DA00A-D61A-544D-BED0-69994CC1258A}" srcOrd="0" destOrd="0" presId="urn:microsoft.com/office/officeart/2005/8/layout/vList2"/>
    <dgm:cxn modelId="{B2A1B397-4301-B449-B8F3-BC8AB1017CEE}" type="presOf" srcId="{25369B75-793F-6E41-AFF8-BC0FEE332F1F}" destId="{CC939C70-CD2D-9D4B-B742-DF706C33416D}" srcOrd="0" destOrd="0" presId="urn:microsoft.com/office/officeart/2005/8/layout/vList2"/>
    <dgm:cxn modelId="{72489CAF-A441-354E-8424-2FDFC66DFA85}" srcId="{1BC3904C-0829-AC4C-A0B7-7DEEEC70E0BB}" destId="{2415A8AF-45CE-E744-B7F4-3C3A04B65081}" srcOrd="2" destOrd="0" parTransId="{38482248-9102-D04D-B086-57CC19D8BE69}" sibTransId="{60C985E8-0447-5745-B902-DE1F81B201BE}"/>
    <dgm:cxn modelId="{B83A95B7-9CA6-0040-96B8-3D6AAE9D8893}" type="presOf" srcId="{DD9C1CB5-15B8-4F44-88A4-33D9B0C74A69}" destId="{677D783B-2FC3-5F48-8E02-161F09B3A062}" srcOrd="0" destOrd="0" presId="urn:microsoft.com/office/officeart/2005/8/layout/vList2"/>
    <dgm:cxn modelId="{A4F4CDCA-0E30-C745-85E3-6B947EFF8281}" srcId="{1BC3904C-0829-AC4C-A0B7-7DEEEC70E0BB}" destId="{5123D8BC-57CE-384F-8AB0-14EDD68C2035}" srcOrd="6" destOrd="0" parTransId="{C074CFEC-8B88-524E-9F8C-6587CF06A0EA}" sibTransId="{59D33973-58C7-924C-9DCA-45696AAF8EFD}"/>
    <dgm:cxn modelId="{818F22DE-2812-2748-A2E5-95DD4DE8D78C}" type="presOf" srcId="{00DE30E6-8631-A646-8A10-1E77117BD9C0}" destId="{9E46A824-E583-944B-A744-02A933CED833}" srcOrd="0" destOrd="0" presId="urn:microsoft.com/office/officeart/2005/8/layout/vList2"/>
    <dgm:cxn modelId="{CB0E1CDF-74BA-BB46-9F3F-7B04B17ADC7F}" srcId="{1BC3904C-0829-AC4C-A0B7-7DEEEC70E0BB}" destId="{00DE30E6-8631-A646-8A10-1E77117BD9C0}" srcOrd="4" destOrd="0" parTransId="{C40CF479-4AF7-E545-8815-7CD64F6FAAB6}" sibTransId="{89494AF9-8564-9649-A58F-B2B746A8CD14}"/>
    <dgm:cxn modelId="{D0C943E2-0BD1-6445-8719-F49B70E5E8E5}" srcId="{1BC3904C-0829-AC4C-A0B7-7DEEEC70E0BB}" destId="{BDFF6425-3B21-1747-9367-EE3E4F225A3D}" srcOrd="7" destOrd="0" parTransId="{D4E76E0C-072C-3446-A0BD-2C278F9B2518}" sibTransId="{8FEA04BB-7137-844F-91B3-89855AC8DA33}"/>
    <dgm:cxn modelId="{975A53E3-01A2-9543-A18C-AA544C25327B}" type="presOf" srcId="{BDFF6425-3B21-1747-9367-EE3E4F225A3D}" destId="{792131A8-3B9E-A24A-B178-648DD022A9B1}" srcOrd="0" destOrd="0" presId="urn:microsoft.com/office/officeart/2005/8/layout/vList2"/>
    <dgm:cxn modelId="{C12115E9-FC8D-124D-9D72-00DF48CF9E11}" srcId="{1BC3904C-0829-AC4C-A0B7-7DEEEC70E0BB}" destId="{B35C4D53-ECCF-F14C-82A4-26D5F2443FEC}" srcOrd="5" destOrd="0" parTransId="{B7D48DDA-9640-0E4F-99AC-DAD4E06BA393}" sibTransId="{F3FBB01D-D356-4942-A99E-C74DCE4CE326}"/>
    <dgm:cxn modelId="{368248EA-8A2E-2E44-BAD8-8DF1BEA813DE}" type="presOf" srcId="{EF8484AA-477E-1C42-B2B3-1056E7BC2D56}" destId="{99139375-113F-4547-A0AE-150FD337EE70}" srcOrd="0" destOrd="0" presId="urn:microsoft.com/office/officeart/2005/8/layout/vList2"/>
    <dgm:cxn modelId="{379910FD-622B-1947-AA4D-3CACC563A8F3}" srcId="{1BC3904C-0829-AC4C-A0B7-7DEEEC70E0BB}" destId="{EF8484AA-477E-1C42-B2B3-1056E7BC2D56}" srcOrd="1" destOrd="0" parTransId="{A869F681-E41A-6D48-986F-40EE66B21786}" sibTransId="{E4BCA636-96ED-D740-A9BE-7690800BE0E6}"/>
    <dgm:cxn modelId="{55882AFD-9173-4A4E-B9B0-F52890A2AEFA}" srcId="{1BC3904C-0829-AC4C-A0B7-7DEEEC70E0BB}" destId="{25369B75-793F-6E41-AFF8-BC0FEE332F1F}" srcOrd="3" destOrd="0" parTransId="{381C45C9-F3D4-3E4E-95A2-799FC59D7703}" sibTransId="{4E3C3112-02E1-7B43-B48A-F7E4195D3AC9}"/>
    <dgm:cxn modelId="{F1C23700-4096-934B-B0E0-4C8E5F7116B6}" type="presParOf" srcId="{4FC8D236-BA7A-7B43-8D93-ADA16591A346}" destId="{D5E30CED-EB7E-7345-8611-61DF64145527}" srcOrd="0" destOrd="0" presId="urn:microsoft.com/office/officeart/2005/8/layout/vList2"/>
    <dgm:cxn modelId="{6FD0182F-A652-F947-93E5-F29F050606F6}" type="presParOf" srcId="{4FC8D236-BA7A-7B43-8D93-ADA16591A346}" destId="{CF5BCB7A-0082-DE46-86AF-0FC43E6F9FAD}" srcOrd="1" destOrd="0" presId="urn:microsoft.com/office/officeart/2005/8/layout/vList2"/>
    <dgm:cxn modelId="{6BA519ED-D437-2846-BD93-F25C8C4C571D}" type="presParOf" srcId="{4FC8D236-BA7A-7B43-8D93-ADA16591A346}" destId="{99139375-113F-4547-A0AE-150FD337EE70}" srcOrd="2" destOrd="0" presId="urn:microsoft.com/office/officeart/2005/8/layout/vList2"/>
    <dgm:cxn modelId="{A9551FF9-F7F8-584B-A2D9-8600F1D6E96C}" type="presParOf" srcId="{4FC8D236-BA7A-7B43-8D93-ADA16591A346}" destId="{67214525-AF1B-9242-A4FD-6EEA0A890706}" srcOrd="3" destOrd="0" presId="urn:microsoft.com/office/officeart/2005/8/layout/vList2"/>
    <dgm:cxn modelId="{5142379B-702D-0F4A-9DC8-0A9F760EB5BC}" type="presParOf" srcId="{4FC8D236-BA7A-7B43-8D93-ADA16591A346}" destId="{3F03407A-3EE9-0745-B2B8-553598B3CC2B}" srcOrd="4" destOrd="0" presId="urn:microsoft.com/office/officeart/2005/8/layout/vList2"/>
    <dgm:cxn modelId="{643CA781-E6DA-8C47-835E-6621E0317893}" type="presParOf" srcId="{4FC8D236-BA7A-7B43-8D93-ADA16591A346}" destId="{6DF694FE-D31D-A142-8E14-53887EE79554}" srcOrd="5" destOrd="0" presId="urn:microsoft.com/office/officeart/2005/8/layout/vList2"/>
    <dgm:cxn modelId="{3A684942-CF78-124A-9949-16F310C84118}" type="presParOf" srcId="{4FC8D236-BA7A-7B43-8D93-ADA16591A346}" destId="{CC939C70-CD2D-9D4B-B742-DF706C33416D}" srcOrd="6" destOrd="0" presId="urn:microsoft.com/office/officeart/2005/8/layout/vList2"/>
    <dgm:cxn modelId="{0509EEE8-52EF-B845-B38F-6955AB433CAC}" type="presParOf" srcId="{4FC8D236-BA7A-7B43-8D93-ADA16591A346}" destId="{780DD0F0-8D7C-334C-B4E6-FE90983C27F9}" srcOrd="7" destOrd="0" presId="urn:microsoft.com/office/officeart/2005/8/layout/vList2"/>
    <dgm:cxn modelId="{58D8459D-ECC0-EB44-B129-44624E185C03}" type="presParOf" srcId="{4FC8D236-BA7A-7B43-8D93-ADA16591A346}" destId="{9E46A824-E583-944B-A744-02A933CED833}" srcOrd="8" destOrd="0" presId="urn:microsoft.com/office/officeart/2005/8/layout/vList2"/>
    <dgm:cxn modelId="{2A477E86-0B93-F84C-9EF0-E7A6A6AE46A1}" type="presParOf" srcId="{4FC8D236-BA7A-7B43-8D93-ADA16591A346}" destId="{6C324B82-8AE3-AB46-AB41-6D90653B193F}" srcOrd="9" destOrd="0" presId="urn:microsoft.com/office/officeart/2005/8/layout/vList2"/>
    <dgm:cxn modelId="{42DA339B-569E-2B45-8EDF-616215802FC8}" type="presParOf" srcId="{4FC8D236-BA7A-7B43-8D93-ADA16591A346}" destId="{4D6FE953-D26C-6143-B684-37B27A9A06A7}" srcOrd="10" destOrd="0" presId="urn:microsoft.com/office/officeart/2005/8/layout/vList2"/>
    <dgm:cxn modelId="{856BDEF3-F8D0-B946-A79A-26B858E3452B}" type="presParOf" srcId="{4FC8D236-BA7A-7B43-8D93-ADA16591A346}" destId="{7290BEED-61C9-D44C-82BB-3147E419F406}" srcOrd="11" destOrd="0" presId="urn:microsoft.com/office/officeart/2005/8/layout/vList2"/>
    <dgm:cxn modelId="{24E39F20-BCDD-C84D-82F7-99F7CF127CA6}" type="presParOf" srcId="{4FC8D236-BA7A-7B43-8D93-ADA16591A346}" destId="{5A7DA00A-D61A-544D-BED0-69994CC1258A}" srcOrd="12" destOrd="0" presId="urn:microsoft.com/office/officeart/2005/8/layout/vList2"/>
    <dgm:cxn modelId="{08A123F8-DF95-314F-BF26-6F00A3076E91}" type="presParOf" srcId="{4FC8D236-BA7A-7B43-8D93-ADA16591A346}" destId="{E3A87A84-86DB-4747-9231-64B609CCF8AB}" srcOrd="13" destOrd="0" presId="urn:microsoft.com/office/officeart/2005/8/layout/vList2"/>
    <dgm:cxn modelId="{FF10B09D-EC42-114D-830B-D5CB5BD9F72B}" type="presParOf" srcId="{4FC8D236-BA7A-7B43-8D93-ADA16591A346}" destId="{792131A8-3B9E-A24A-B178-648DD022A9B1}" srcOrd="14" destOrd="0" presId="urn:microsoft.com/office/officeart/2005/8/layout/vList2"/>
    <dgm:cxn modelId="{BF6EDE7B-834A-0C4A-AFBB-8752F0C556D9}" type="presParOf" srcId="{4FC8D236-BA7A-7B43-8D93-ADA16591A346}" destId="{2BC3CB03-94A7-5A4A-97AF-CF63A4C630E8}" srcOrd="15" destOrd="0" presId="urn:microsoft.com/office/officeart/2005/8/layout/vList2"/>
    <dgm:cxn modelId="{60B01AEF-FA41-6442-8A47-9048F0D90C71}" type="presParOf" srcId="{4FC8D236-BA7A-7B43-8D93-ADA16591A346}" destId="{677D783B-2FC3-5F48-8E02-161F09B3A062}" srcOrd="16" destOrd="0" presId="urn:microsoft.com/office/officeart/2005/8/layout/vList2"/>
    <dgm:cxn modelId="{CD3647D8-B2BA-2A46-ACE6-FB0C3D138520}" type="presParOf" srcId="{4FC8D236-BA7A-7B43-8D93-ADA16591A346}" destId="{F08D2D0A-73CC-0544-8184-6F1092159001}" srcOrd="17" destOrd="0" presId="urn:microsoft.com/office/officeart/2005/8/layout/vList2"/>
    <dgm:cxn modelId="{0A6E6E97-72EA-F745-B7C6-F4DF0590204A}" type="presParOf" srcId="{4FC8D236-BA7A-7B43-8D93-ADA16591A346}" destId="{C48B7488-6D17-9140-A31F-BA4D3510D34E}" srcOrd="1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224DE3-B584-6E4A-A19D-1CF0DDCC062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45B56CDC-AA5C-D345-9658-CBCC42E2915A}">
      <dgm:prSet/>
      <dgm:spPr/>
      <dgm:t>
        <a:bodyPr/>
        <a:lstStyle/>
        <a:p>
          <a:r>
            <a:rPr lang="en-US"/>
            <a:t>Sexual Harassment</a:t>
          </a:r>
        </a:p>
      </dgm:t>
    </dgm:pt>
    <dgm:pt modelId="{069A03CD-C82F-C444-986D-5F4491F5DC0D}" type="parTrans" cxnId="{1AE76945-BE36-6B40-9D68-15FC86B2D2B3}">
      <dgm:prSet/>
      <dgm:spPr/>
      <dgm:t>
        <a:bodyPr/>
        <a:lstStyle/>
        <a:p>
          <a:endParaRPr lang="en-US"/>
        </a:p>
      </dgm:t>
    </dgm:pt>
    <dgm:pt modelId="{34055DE4-F96A-4644-BBAE-282E203A7C83}" type="sibTrans" cxnId="{1AE76945-BE36-6B40-9D68-15FC86B2D2B3}">
      <dgm:prSet/>
      <dgm:spPr/>
      <dgm:t>
        <a:bodyPr/>
        <a:lstStyle/>
        <a:p>
          <a:endParaRPr lang="en-US"/>
        </a:p>
      </dgm:t>
    </dgm:pt>
    <dgm:pt modelId="{765781C1-E57E-2947-8F9F-0F4C35A3D40B}">
      <dgm:prSet/>
      <dgm:spPr/>
      <dgm:t>
        <a:bodyPr/>
        <a:lstStyle/>
        <a:p>
          <a:r>
            <a:rPr lang="en-US"/>
            <a:t>Derogatory Language</a:t>
          </a:r>
        </a:p>
      </dgm:t>
    </dgm:pt>
    <dgm:pt modelId="{156142FD-9735-8846-9794-3EFC84EB65D4}" type="parTrans" cxnId="{FE6FEDDC-866C-6A4B-ABC6-3F532E334435}">
      <dgm:prSet/>
      <dgm:spPr/>
      <dgm:t>
        <a:bodyPr/>
        <a:lstStyle/>
        <a:p>
          <a:endParaRPr lang="en-US"/>
        </a:p>
      </dgm:t>
    </dgm:pt>
    <dgm:pt modelId="{ECB512D5-1547-984E-97D4-CBF393201A64}" type="sibTrans" cxnId="{FE6FEDDC-866C-6A4B-ABC6-3F532E334435}">
      <dgm:prSet/>
      <dgm:spPr/>
      <dgm:t>
        <a:bodyPr/>
        <a:lstStyle/>
        <a:p>
          <a:endParaRPr lang="en-US"/>
        </a:p>
      </dgm:t>
    </dgm:pt>
    <dgm:pt modelId="{40737791-AD2E-AB43-AABD-522E3929CBFD}">
      <dgm:prSet/>
      <dgm:spPr/>
      <dgm:t>
        <a:bodyPr/>
        <a:lstStyle/>
        <a:p>
          <a:r>
            <a:rPr lang="en-US" dirty="0"/>
            <a:t>Payment for Services</a:t>
          </a:r>
        </a:p>
      </dgm:t>
    </dgm:pt>
    <dgm:pt modelId="{9B69A403-C0CD-3241-B7B8-474BD50F5546}" type="parTrans" cxnId="{8AB79978-B6FE-CE4D-9600-348289E305BC}">
      <dgm:prSet/>
      <dgm:spPr/>
      <dgm:t>
        <a:bodyPr/>
        <a:lstStyle/>
        <a:p>
          <a:endParaRPr lang="en-US"/>
        </a:p>
      </dgm:t>
    </dgm:pt>
    <dgm:pt modelId="{5F5F51CC-E446-2546-9B4B-9E747D243BAA}" type="sibTrans" cxnId="{8AB79978-B6FE-CE4D-9600-348289E305BC}">
      <dgm:prSet/>
      <dgm:spPr/>
      <dgm:t>
        <a:bodyPr/>
        <a:lstStyle/>
        <a:p>
          <a:endParaRPr lang="en-US"/>
        </a:p>
      </dgm:t>
    </dgm:pt>
    <dgm:pt modelId="{4CB21D75-044F-714D-BDFA-5D1908768DD8}">
      <dgm:prSet/>
      <dgm:spPr/>
      <dgm:t>
        <a:bodyPr/>
        <a:lstStyle/>
        <a:p>
          <a:r>
            <a:rPr lang="en-US"/>
            <a:t>Clients Who Lack Decision-Making Capacity</a:t>
          </a:r>
        </a:p>
      </dgm:t>
    </dgm:pt>
    <dgm:pt modelId="{0332BB2A-47FE-C047-A09B-D113A94599C7}" type="parTrans" cxnId="{02F272D7-DDA4-1A4E-B380-3CEC69CDA16E}">
      <dgm:prSet/>
      <dgm:spPr/>
      <dgm:t>
        <a:bodyPr/>
        <a:lstStyle/>
        <a:p>
          <a:endParaRPr lang="en-US"/>
        </a:p>
      </dgm:t>
    </dgm:pt>
    <dgm:pt modelId="{FD1D07F4-6333-014A-9F9E-068F9B142EA4}" type="sibTrans" cxnId="{02F272D7-DDA4-1A4E-B380-3CEC69CDA16E}">
      <dgm:prSet/>
      <dgm:spPr/>
      <dgm:t>
        <a:bodyPr/>
        <a:lstStyle/>
        <a:p>
          <a:endParaRPr lang="en-US"/>
        </a:p>
      </dgm:t>
    </dgm:pt>
    <dgm:pt modelId="{CB68F104-67DA-A944-A418-4996D7543E3E}">
      <dgm:prSet/>
      <dgm:spPr/>
      <dgm:t>
        <a:bodyPr/>
        <a:lstStyle/>
        <a:p>
          <a:r>
            <a:rPr lang="en-US"/>
            <a:t>Interruption of Services</a:t>
          </a:r>
        </a:p>
      </dgm:t>
    </dgm:pt>
    <dgm:pt modelId="{D1F72E53-DD45-A34E-BBE3-64979191EDA3}" type="parTrans" cxnId="{FD46D7E2-2328-2346-B37F-A9DC41DCD87C}">
      <dgm:prSet/>
      <dgm:spPr/>
      <dgm:t>
        <a:bodyPr/>
        <a:lstStyle/>
        <a:p>
          <a:endParaRPr lang="en-US"/>
        </a:p>
      </dgm:t>
    </dgm:pt>
    <dgm:pt modelId="{59D65F08-3F96-5945-A586-1E6EC71ECDE6}" type="sibTrans" cxnId="{FD46D7E2-2328-2346-B37F-A9DC41DCD87C}">
      <dgm:prSet/>
      <dgm:spPr/>
      <dgm:t>
        <a:bodyPr/>
        <a:lstStyle/>
        <a:p>
          <a:endParaRPr lang="en-US"/>
        </a:p>
      </dgm:t>
    </dgm:pt>
    <dgm:pt modelId="{9CE7AB5B-2906-744E-94CB-23DC30FD95C5}">
      <dgm:prSet/>
      <dgm:spPr/>
      <dgm:t>
        <a:bodyPr/>
        <a:lstStyle/>
        <a:p>
          <a:r>
            <a:rPr lang="en-US"/>
            <a:t>Referral for Services </a:t>
          </a:r>
        </a:p>
      </dgm:t>
    </dgm:pt>
    <dgm:pt modelId="{D170F408-1984-2A49-81CE-14231644F4AC}" type="parTrans" cxnId="{3E098DE2-74CA-9443-9C2A-3DEA1807D13C}">
      <dgm:prSet/>
      <dgm:spPr/>
      <dgm:t>
        <a:bodyPr/>
        <a:lstStyle/>
        <a:p>
          <a:endParaRPr lang="en-US"/>
        </a:p>
      </dgm:t>
    </dgm:pt>
    <dgm:pt modelId="{3DE88F67-2B6A-184C-8C77-B39E909D3163}" type="sibTrans" cxnId="{3E098DE2-74CA-9443-9C2A-3DEA1807D13C}">
      <dgm:prSet/>
      <dgm:spPr/>
      <dgm:t>
        <a:bodyPr/>
        <a:lstStyle/>
        <a:p>
          <a:endParaRPr lang="en-US"/>
        </a:p>
      </dgm:t>
    </dgm:pt>
    <dgm:pt modelId="{D33FA00A-CC8B-CF44-A6B4-FCDB4D887E69}">
      <dgm:prSet/>
      <dgm:spPr/>
      <dgm:t>
        <a:bodyPr/>
        <a:lstStyle/>
        <a:p>
          <a:r>
            <a:rPr lang="en-US"/>
            <a:t>Termination of Services</a:t>
          </a:r>
        </a:p>
      </dgm:t>
    </dgm:pt>
    <dgm:pt modelId="{B2431A46-E32B-8B45-A31D-E8869C8BE3DD}" type="parTrans" cxnId="{01CA8BBE-F943-4F49-AF2F-F80AA9D2C196}">
      <dgm:prSet/>
      <dgm:spPr/>
      <dgm:t>
        <a:bodyPr/>
        <a:lstStyle/>
        <a:p>
          <a:endParaRPr lang="en-US"/>
        </a:p>
      </dgm:t>
    </dgm:pt>
    <dgm:pt modelId="{DCBA8A8A-3BDC-7A48-ACD4-D60A000CAC57}" type="sibTrans" cxnId="{01CA8BBE-F943-4F49-AF2F-F80AA9D2C196}">
      <dgm:prSet/>
      <dgm:spPr/>
      <dgm:t>
        <a:bodyPr/>
        <a:lstStyle/>
        <a:p>
          <a:endParaRPr lang="en-US"/>
        </a:p>
      </dgm:t>
    </dgm:pt>
    <dgm:pt modelId="{EC6DD813-2713-6648-82C5-3E78D331AFCD}" type="pres">
      <dgm:prSet presAssocID="{38224DE3-B584-6E4A-A19D-1CF0DDCC062C}" presName="linear" presStyleCnt="0">
        <dgm:presLayoutVars>
          <dgm:dir/>
          <dgm:animLvl val="lvl"/>
          <dgm:resizeHandles val="exact"/>
        </dgm:presLayoutVars>
      </dgm:prSet>
      <dgm:spPr/>
    </dgm:pt>
    <dgm:pt modelId="{134949A4-DC90-3645-8A95-0010AC32B9DA}" type="pres">
      <dgm:prSet presAssocID="{45B56CDC-AA5C-D345-9658-CBCC42E2915A}" presName="parentLin" presStyleCnt="0"/>
      <dgm:spPr/>
    </dgm:pt>
    <dgm:pt modelId="{B1E57F17-AE4E-6146-8703-C1104059C048}" type="pres">
      <dgm:prSet presAssocID="{45B56CDC-AA5C-D345-9658-CBCC42E2915A}" presName="parentLeftMargin" presStyleLbl="node1" presStyleIdx="0" presStyleCnt="7"/>
      <dgm:spPr/>
    </dgm:pt>
    <dgm:pt modelId="{4AB07D7B-D821-7746-9A2D-4012D3B2130B}" type="pres">
      <dgm:prSet presAssocID="{45B56CDC-AA5C-D345-9658-CBCC42E2915A}" presName="parentText" presStyleLbl="node1" presStyleIdx="0" presStyleCnt="7">
        <dgm:presLayoutVars>
          <dgm:chMax val="0"/>
          <dgm:bulletEnabled val="1"/>
        </dgm:presLayoutVars>
      </dgm:prSet>
      <dgm:spPr/>
    </dgm:pt>
    <dgm:pt modelId="{2D6C6234-1AD9-C844-92E6-8333A21B0D4B}" type="pres">
      <dgm:prSet presAssocID="{45B56CDC-AA5C-D345-9658-CBCC42E2915A}" presName="negativeSpace" presStyleCnt="0"/>
      <dgm:spPr/>
    </dgm:pt>
    <dgm:pt modelId="{6F9E1B15-B2F2-7E44-BF2B-596FC790B094}" type="pres">
      <dgm:prSet presAssocID="{45B56CDC-AA5C-D345-9658-CBCC42E2915A}" presName="childText" presStyleLbl="conFgAcc1" presStyleIdx="0" presStyleCnt="7">
        <dgm:presLayoutVars>
          <dgm:bulletEnabled val="1"/>
        </dgm:presLayoutVars>
      </dgm:prSet>
      <dgm:spPr/>
    </dgm:pt>
    <dgm:pt modelId="{7EC07428-7127-9241-82B2-407391933DF2}" type="pres">
      <dgm:prSet presAssocID="{34055DE4-F96A-4644-BBAE-282E203A7C83}" presName="spaceBetweenRectangles" presStyleCnt="0"/>
      <dgm:spPr/>
    </dgm:pt>
    <dgm:pt modelId="{0E328E4A-D297-914D-941A-4335CDC6F8D9}" type="pres">
      <dgm:prSet presAssocID="{765781C1-E57E-2947-8F9F-0F4C35A3D40B}" presName="parentLin" presStyleCnt="0"/>
      <dgm:spPr/>
    </dgm:pt>
    <dgm:pt modelId="{02F771B4-F1ED-054F-9BED-7590B85D10B4}" type="pres">
      <dgm:prSet presAssocID="{765781C1-E57E-2947-8F9F-0F4C35A3D40B}" presName="parentLeftMargin" presStyleLbl="node1" presStyleIdx="0" presStyleCnt="7"/>
      <dgm:spPr/>
    </dgm:pt>
    <dgm:pt modelId="{B2CD185F-0B13-A740-A8CD-23C3A86687D6}" type="pres">
      <dgm:prSet presAssocID="{765781C1-E57E-2947-8F9F-0F4C35A3D40B}" presName="parentText" presStyleLbl="node1" presStyleIdx="1" presStyleCnt="7">
        <dgm:presLayoutVars>
          <dgm:chMax val="0"/>
          <dgm:bulletEnabled val="1"/>
        </dgm:presLayoutVars>
      </dgm:prSet>
      <dgm:spPr/>
    </dgm:pt>
    <dgm:pt modelId="{B330BFC7-F2E0-134E-8FF6-8503AD376EDC}" type="pres">
      <dgm:prSet presAssocID="{765781C1-E57E-2947-8F9F-0F4C35A3D40B}" presName="negativeSpace" presStyleCnt="0"/>
      <dgm:spPr/>
    </dgm:pt>
    <dgm:pt modelId="{AC094C53-DF74-014D-BF7E-4D89156BDDB6}" type="pres">
      <dgm:prSet presAssocID="{765781C1-E57E-2947-8F9F-0F4C35A3D40B}" presName="childText" presStyleLbl="conFgAcc1" presStyleIdx="1" presStyleCnt="7">
        <dgm:presLayoutVars>
          <dgm:bulletEnabled val="1"/>
        </dgm:presLayoutVars>
      </dgm:prSet>
      <dgm:spPr/>
    </dgm:pt>
    <dgm:pt modelId="{1AE1DA42-A060-DF4D-889A-E5AB42433D61}" type="pres">
      <dgm:prSet presAssocID="{ECB512D5-1547-984E-97D4-CBF393201A64}" presName="spaceBetweenRectangles" presStyleCnt="0"/>
      <dgm:spPr/>
    </dgm:pt>
    <dgm:pt modelId="{4594D448-032E-0143-837F-4DAC47B3C460}" type="pres">
      <dgm:prSet presAssocID="{40737791-AD2E-AB43-AABD-522E3929CBFD}" presName="parentLin" presStyleCnt="0"/>
      <dgm:spPr/>
    </dgm:pt>
    <dgm:pt modelId="{89BDE331-6716-1447-ABCA-B52F401D0174}" type="pres">
      <dgm:prSet presAssocID="{40737791-AD2E-AB43-AABD-522E3929CBFD}" presName="parentLeftMargin" presStyleLbl="node1" presStyleIdx="1" presStyleCnt="7"/>
      <dgm:spPr/>
    </dgm:pt>
    <dgm:pt modelId="{BFF63B53-A7A1-FE4B-A070-CDC3CDB96347}" type="pres">
      <dgm:prSet presAssocID="{40737791-AD2E-AB43-AABD-522E3929CBFD}" presName="parentText" presStyleLbl="node1" presStyleIdx="2" presStyleCnt="7">
        <dgm:presLayoutVars>
          <dgm:chMax val="0"/>
          <dgm:bulletEnabled val="1"/>
        </dgm:presLayoutVars>
      </dgm:prSet>
      <dgm:spPr/>
    </dgm:pt>
    <dgm:pt modelId="{4A803727-4CA9-2146-9461-BC4EB877217B}" type="pres">
      <dgm:prSet presAssocID="{40737791-AD2E-AB43-AABD-522E3929CBFD}" presName="negativeSpace" presStyleCnt="0"/>
      <dgm:spPr/>
    </dgm:pt>
    <dgm:pt modelId="{05E3C8B1-3596-8B43-995D-D92A780C43DE}" type="pres">
      <dgm:prSet presAssocID="{40737791-AD2E-AB43-AABD-522E3929CBFD}" presName="childText" presStyleLbl="conFgAcc1" presStyleIdx="2" presStyleCnt="7">
        <dgm:presLayoutVars>
          <dgm:bulletEnabled val="1"/>
        </dgm:presLayoutVars>
      </dgm:prSet>
      <dgm:spPr/>
    </dgm:pt>
    <dgm:pt modelId="{CBFB9617-BCD1-604C-8B9A-B062A3ED4FDE}" type="pres">
      <dgm:prSet presAssocID="{5F5F51CC-E446-2546-9B4B-9E747D243BAA}" presName="spaceBetweenRectangles" presStyleCnt="0"/>
      <dgm:spPr/>
    </dgm:pt>
    <dgm:pt modelId="{1F21948A-DBEC-644C-B707-0114E8424286}" type="pres">
      <dgm:prSet presAssocID="{4CB21D75-044F-714D-BDFA-5D1908768DD8}" presName="parentLin" presStyleCnt="0"/>
      <dgm:spPr/>
    </dgm:pt>
    <dgm:pt modelId="{B60C4A25-E067-0F45-8334-4994999B5313}" type="pres">
      <dgm:prSet presAssocID="{4CB21D75-044F-714D-BDFA-5D1908768DD8}" presName="parentLeftMargin" presStyleLbl="node1" presStyleIdx="2" presStyleCnt="7"/>
      <dgm:spPr/>
    </dgm:pt>
    <dgm:pt modelId="{2FFF8A2C-B33A-D345-86EF-F2EBFE17209C}" type="pres">
      <dgm:prSet presAssocID="{4CB21D75-044F-714D-BDFA-5D1908768DD8}" presName="parentText" presStyleLbl="node1" presStyleIdx="3" presStyleCnt="7">
        <dgm:presLayoutVars>
          <dgm:chMax val="0"/>
          <dgm:bulletEnabled val="1"/>
        </dgm:presLayoutVars>
      </dgm:prSet>
      <dgm:spPr/>
    </dgm:pt>
    <dgm:pt modelId="{C33AE213-CAF1-EF45-9913-B639454D54DF}" type="pres">
      <dgm:prSet presAssocID="{4CB21D75-044F-714D-BDFA-5D1908768DD8}" presName="negativeSpace" presStyleCnt="0"/>
      <dgm:spPr/>
    </dgm:pt>
    <dgm:pt modelId="{482E8560-739E-F840-AD92-3CA51CD3885E}" type="pres">
      <dgm:prSet presAssocID="{4CB21D75-044F-714D-BDFA-5D1908768DD8}" presName="childText" presStyleLbl="conFgAcc1" presStyleIdx="3" presStyleCnt="7">
        <dgm:presLayoutVars>
          <dgm:bulletEnabled val="1"/>
        </dgm:presLayoutVars>
      </dgm:prSet>
      <dgm:spPr/>
    </dgm:pt>
    <dgm:pt modelId="{3328459F-778F-EF47-8464-79CDFBD141D7}" type="pres">
      <dgm:prSet presAssocID="{FD1D07F4-6333-014A-9F9E-068F9B142EA4}" presName="spaceBetweenRectangles" presStyleCnt="0"/>
      <dgm:spPr/>
    </dgm:pt>
    <dgm:pt modelId="{A337A803-39E6-3341-A2E2-AF51FAC09860}" type="pres">
      <dgm:prSet presAssocID="{CB68F104-67DA-A944-A418-4996D7543E3E}" presName="parentLin" presStyleCnt="0"/>
      <dgm:spPr/>
    </dgm:pt>
    <dgm:pt modelId="{45B01ED4-2D3D-0949-8F7E-F6490C7B7CED}" type="pres">
      <dgm:prSet presAssocID="{CB68F104-67DA-A944-A418-4996D7543E3E}" presName="parentLeftMargin" presStyleLbl="node1" presStyleIdx="3" presStyleCnt="7"/>
      <dgm:spPr/>
    </dgm:pt>
    <dgm:pt modelId="{97A71C07-4418-F743-B1F4-3CEEF6ABDADC}" type="pres">
      <dgm:prSet presAssocID="{CB68F104-67DA-A944-A418-4996D7543E3E}" presName="parentText" presStyleLbl="node1" presStyleIdx="4" presStyleCnt="7">
        <dgm:presLayoutVars>
          <dgm:chMax val="0"/>
          <dgm:bulletEnabled val="1"/>
        </dgm:presLayoutVars>
      </dgm:prSet>
      <dgm:spPr/>
    </dgm:pt>
    <dgm:pt modelId="{036BE535-5A96-1945-96DF-9E6602673293}" type="pres">
      <dgm:prSet presAssocID="{CB68F104-67DA-A944-A418-4996D7543E3E}" presName="negativeSpace" presStyleCnt="0"/>
      <dgm:spPr/>
    </dgm:pt>
    <dgm:pt modelId="{8B26709F-1540-824A-9209-D3DD574C42B9}" type="pres">
      <dgm:prSet presAssocID="{CB68F104-67DA-A944-A418-4996D7543E3E}" presName="childText" presStyleLbl="conFgAcc1" presStyleIdx="4" presStyleCnt="7">
        <dgm:presLayoutVars>
          <dgm:bulletEnabled val="1"/>
        </dgm:presLayoutVars>
      </dgm:prSet>
      <dgm:spPr/>
    </dgm:pt>
    <dgm:pt modelId="{6F0BD9D2-55CF-9646-A64D-B1DB02CFBD05}" type="pres">
      <dgm:prSet presAssocID="{59D65F08-3F96-5945-A586-1E6EC71ECDE6}" presName="spaceBetweenRectangles" presStyleCnt="0"/>
      <dgm:spPr/>
    </dgm:pt>
    <dgm:pt modelId="{0B528BBC-F2DC-174A-A2B9-8367B67C6878}" type="pres">
      <dgm:prSet presAssocID="{9CE7AB5B-2906-744E-94CB-23DC30FD95C5}" presName="parentLin" presStyleCnt="0"/>
      <dgm:spPr/>
    </dgm:pt>
    <dgm:pt modelId="{4E069D5C-B4D8-9C40-BCBB-54680BB8E7BD}" type="pres">
      <dgm:prSet presAssocID="{9CE7AB5B-2906-744E-94CB-23DC30FD95C5}" presName="parentLeftMargin" presStyleLbl="node1" presStyleIdx="4" presStyleCnt="7"/>
      <dgm:spPr/>
    </dgm:pt>
    <dgm:pt modelId="{8E470BE8-9B43-0C49-8268-C6120A255898}" type="pres">
      <dgm:prSet presAssocID="{9CE7AB5B-2906-744E-94CB-23DC30FD95C5}" presName="parentText" presStyleLbl="node1" presStyleIdx="5" presStyleCnt="7">
        <dgm:presLayoutVars>
          <dgm:chMax val="0"/>
          <dgm:bulletEnabled val="1"/>
        </dgm:presLayoutVars>
      </dgm:prSet>
      <dgm:spPr/>
    </dgm:pt>
    <dgm:pt modelId="{A60E7F4B-2CE8-424B-A0DB-A827A61236CD}" type="pres">
      <dgm:prSet presAssocID="{9CE7AB5B-2906-744E-94CB-23DC30FD95C5}" presName="negativeSpace" presStyleCnt="0"/>
      <dgm:spPr/>
    </dgm:pt>
    <dgm:pt modelId="{513DC584-4965-0247-9A15-309B8C77C51A}" type="pres">
      <dgm:prSet presAssocID="{9CE7AB5B-2906-744E-94CB-23DC30FD95C5}" presName="childText" presStyleLbl="conFgAcc1" presStyleIdx="5" presStyleCnt="7">
        <dgm:presLayoutVars>
          <dgm:bulletEnabled val="1"/>
        </dgm:presLayoutVars>
      </dgm:prSet>
      <dgm:spPr/>
    </dgm:pt>
    <dgm:pt modelId="{EADB9FCE-525E-F24B-976C-9351194BA322}" type="pres">
      <dgm:prSet presAssocID="{3DE88F67-2B6A-184C-8C77-B39E909D3163}" presName="spaceBetweenRectangles" presStyleCnt="0"/>
      <dgm:spPr/>
    </dgm:pt>
    <dgm:pt modelId="{288B7011-3F84-154F-BF46-AF7069246750}" type="pres">
      <dgm:prSet presAssocID="{D33FA00A-CC8B-CF44-A6B4-FCDB4D887E69}" presName="parentLin" presStyleCnt="0"/>
      <dgm:spPr/>
    </dgm:pt>
    <dgm:pt modelId="{3E26EE6D-3C9A-4D43-9DC3-03B9650C3C40}" type="pres">
      <dgm:prSet presAssocID="{D33FA00A-CC8B-CF44-A6B4-FCDB4D887E69}" presName="parentLeftMargin" presStyleLbl="node1" presStyleIdx="5" presStyleCnt="7"/>
      <dgm:spPr/>
    </dgm:pt>
    <dgm:pt modelId="{E5EFF4A0-3290-8740-8401-B1CCB8F4436D}" type="pres">
      <dgm:prSet presAssocID="{D33FA00A-CC8B-CF44-A6B4-FCDB4D887E69}" presName="parentText" presStyleLbl="node1" presStyleIdx="6" presStyleCnt="7">
        <dgm:presLayoutVars>
          <dgm:chMax val="0"/>
          <dgm:bulletEnabled val="1"/>
        </dgm:presLayoutVars>
      </dgm:prSet>
      <dgm:spPr/>
    </dgm:pt>
    <dgm:pt modelId="{00CA21E9-2092-754A-97A9-02A0F6A251A7}" type="pres">
      <dgm:prSet presAssocID="{D33FA00A-CC8B-CF44-A6B4-FCDB4D887E69}" presName="negativeSpace" presStyleCnt="0"/>
      <dgm:spPr/>
    </dgm:pt>
    <dgm:pt modelId="{3166ADAF-D373-5D41-8B73-FB917FE1A53B}" type="pres">
      <dgm:prSet presAssocID="{D33FA00A-CC8B-CF44-A6B4-FCDB4D887E69}" presName="childText" presStyleLbl="conFgAcc1" presStyleIdx="6" presStyleCnt="7">
        <dgm:presLayoutVars>
          <dgm:bulletEnabled val="1"/>
        </dgm:presLayoutVars>
      </dgm:prSet>
      <dgm:spPr/>
    </dgm:pt>
  </dgm:ptLst>
  <dgm:cxnLst>
    <dgm:cxn modelId="{E44E6806-F093-6542-80BF-1668E0AAFADF}" type="presOf" srcId="{40737791-AD2E-AB43-AABD-522E3929CBFD}" destId="{BFF63B53-A7A1-FE4B-A070-CDC3CDB96347}" srcOrd="1" destOrd="0" presId="urn:microsoft.com/office/officeart/2005/8/layout/list1"/>
    <dgm:cxn modelId="{094F9B12-DEDB-6D4D-9C3D-F51FF1E930AD}" type="presOf" srcId="{45B56CDC-AA5C-D345-9658-CBCC42E2915A}" destId="{4AB07D7B-D821-7746-9A2D-4012D3B2130B}" srcOrd="1" destOrd="0" presId="urn:microsoft.com/office/officeart/2005/8/layout/list1"/>
    <dgm:cxn modelId="{26255A17-EFD8-D147-BE28-1E63E3E3F422}" type="presOf" srcId="{4CB21D75-044F-714D-BDFA-5D1908768DD8}" destId="{2FFF8A2C-B33A-D345-86EF-F2EBFE17209C}" srcOrd="1" destOrd="0" presId="urn:microsoft.com/office/officeart/2005/8/layout/list1"/>
    <dgm:cxn modelId="{B656A11A-8503-E24A-865B-E40BE0BBA027}" type="presOf" srcId="{D33FA00A-CC8B-CF44-A6B4-FCDB4D887E69}" destId="{E5EFF4A0-3290-8740-8401-B1CCB8F4436D}" srcOrd="1" destOrd="0" presId="urn:microsoft.com/office/officeart/2005/8/layout/list1"/>
    <dgm:cxn modelId="{43A84F27-C6DB-424E-A653-F9D817086E5D}" type="presOf" srcId="{CB68F104-67DA-A944-A418-4996D7543E3E}" destId="{45B01ED4-2D3D-0949-8F7E-F6490C7B7CED}" srcOrd="0" destOrd="0" presId="urn:microsoft.com/office/officeart/2005/8/layout/list1"/>
    <dgm:cxn modelId="{BE09082F-BFE7-7042-92B1-8C7925EAB36F}" type="presOf" srcId="{40737791-AD2E-AB43-AABD-522E3929CBFD}" destId="{89BDE331-6716-1447-ABCA-B52F401D0174}" srcOrd="0" destOrd="0" presId="urn:microsoft.com/office/officeart/2005/8/layout/list1"/>
    <dgm:cxn modelId="{73F3C23A-A4F9-2741-9F8A-643A73AC5416}" type="presOf" srcId="{9CE7AB5B-2906-744E-94CB-23DC30FD95C5}" destId="{4E069D5C-B4D8-9C40-BCBB-54680BB8E7BD}" srcOrd="0" destOrd="0" presId="urn:microsoft.com/office/officeart/2005/8/layout/list1"/>
    <dgm:cxn modelId="{1AE76945-BE36-6B40-9D68-15FC86B2D2B3}" srcId="{38224DE3-B584-6E4A-A19D-1CF0DDCC062C}" destId="{45B56CDC-AA5C-D345-9658-CBCC42E2915A}" srcOrd="0" destOrd="0" parTransId="{069A03CD-C82F-C444-986D-5F4491F5DC0D}" sibTransId="{34055DE4-F96A-4644-BBAE-282E203A7C83}"/>
    <dgm:cxn modelId="{3461AF4F-94CF-304C-80E2-395DE0FE5B86}" type="presOf" srcId="{4CB21D75-044F-714D-BDFA-5D1908768DD8}" destId="{B60C4A25-E067-0F45-8334-4994999B5313}" srcOrd="0" destOrd="0" presId="urn:microsoft.com/office/officeart/2005/8/layout/list1"/>
    <dgm:cxn modelId="{662E5152-80CA-2B4B-9975-3AF5CB3A9957}" type="presOf" srcId="{38224DE3-B584-6E4A-A19D-1CF0DDCC062C}" destId="{EC6DD813-2713-6648-82C5-3E78D331AFCD}" srcOrd="0" destOrd="0" presId="urn:microsoft.com/office/officeart/2005/8/layout/list1"/>
    <dgm:cxn modelId="{BA75ED66-7371-FA43-807D-F683DA489700}" type="presOf" srcId="{765781C1-E57E-2947-8F9F-0F4C35A3D40B}" destId="{02F771B4-F1ED-054F-9BED-7590B85D10B4}" srcOrd="0" destOrd="0" presId="urn:microsoft.com/office/officeart/2005/8/layout/list1"/>
    <dgm:cxn modelId="{85036376-734C-4740-B2A6-2D55DAC9949F}" type="presOf" srcId="{45B56CDC-AA5C-D345-9658-CBCC42E2915A}" destId="{B1E57F17-AE4E-6146-8703-C1104059C048}" srcOrd="0" destOrd="0" presId="urn:microsoft.com/office/officeart/2005/8/layout/list1"/>
    <dgm:cxn modelId="{8AB79978-B6FE-CE4D-9600-348289E305BC}" srcId="{38224DE3-B584-6E4A-A19D-1CF0DDCC062C}" destId="{40737791-AD2E-AB43-AABD-522E3929CBFD}" srcOrd="2" destOrd="0" parTransId="{9B69A403-C0CD-3241-B7B8-474BD50F5546}" sibTransId="{5F5F51CC-E446-2546-9B4B-9E747D243BAA}"/>
    <dgm:cxn modelId="{DEED77A2-594A-F646-A048-C141B60627AA}" type="presOf" srcId="{765781C1-E57E-2947-8F9F-0F4C35A3D40B}" destId="{B2CD185F-0B13-A740-A8CD-23C3A86687D6}" srcOrd="1" destOrd="0" presId="urn:microsoft.com/office/officeart/2005/8/layout/list1"/>
    <dgm:cxn modelId="{994BDBA6-7C5A-104C-A14E-0FFB739EF6B5}" type="presOf" srcId="{CB68F104-67DA-A944-A418-4996D7543E3E}" destId="{97A71C07-4418-F743-B1F4-3CEEF6ABDADC}" srcOrd="1" destOrd="0" presId="urn:microsoft.com/office/officeart/2005/8/layout/list1"/>
    <dgm:cxn modelId="{01CA8BBE-F943-4F49-AF2F-F80AA9D2C196}" srcId="{38224DE3-B584-6E4A-A19D-1CF0DDCC062C}" destId="{D33FA00A-CC8B-CF44-A6B4-FCDB4D887E69}" srcOrd="6" destOrd="0" parTransId="{B2431A46-E32B-8B45-A31D-E8869C8BE3DD}" sibTransId="{DCBA8A8A-3BDC-7A48-ACD4-D60A000CAC57}"/>
    <dgm:cxn modelId="{FA09DACF-1CC4-D24E-8784-E38A06C42F0B}" type="presOf" srcId="{9CE7AB5B-2906-744E-94CB-23DC30FD95C5}" destId="{8E470BE8-9B43-0C49-8268-C6120A255898}" srcOrd="1" destOrd="0" presId="urn:microsoft.com/office/officeart/2005/8/layout/list1"/>
    <dgm:cxn modelId="{02F272D7-DDA4-1A4E-B380-3CEC69CDA16E}" srcId="{38224DE3-B584-6E4A-A19D-1CF0DDCC062C}" destId="{4CB21D75-044F-714D-BDFA-5D1908768DD8}" srcOrd="3" destOrd="0" parTransId="{0332BB2A-47FE-C047-A09B-D113A94599C7}" sibTransId="{FD1D07F4-6333-014A-9F9E-068F9B142EA4}"/>
    <dgm:cxn modelId="{FE6FEDDC-866C-6A4B-ABC6-3F532E334435}" srcId="{38224DE3-B584-6E4A-A19D-1CF0DDCC062C}" destId="{765781C1-E57E-2947-8F9F-0F4C35A3D40B}" srcOrd="1" destOrd="0" parTransId="{156142FD-9735-8846-9794-3EFC84EB65D4}" sibTransId="{ECB512D5-1547-984E-97D4-CBF393201A64}"/>
    <dgm:cxn modelId="{3E098DE2-74CA-9443-9C2A-3DEA1807D13C}" srcId="{38224DE3-B584-6E4A-A19D-1CF0DDCC062C}" destId="{9CE7AB5B-2906-744E-94CB-23DC30FD95C5}" srcOrd="5" destOrd="0" parTransId="{D170F408-1984-2A49-81CE-14231644F4AC}" sibTransId="{3DE88F67-2B6A-184C-8C77-B39E909D3163}"/>
    <dgm:cxn modelId="{FD46D7E2-2328-2346-B37F-A9DC41DCD87C}" srcId="{38224DE3-B584-6E4A-A19D-1CF0DDCC062C}" destId="{CB68F104-67DA-A944-A418-4996D7543E3E}" srcOrd="4" destOrd="0" parTransId="{D1F72E53-DD45-A34E-BBE3-64979191EDA3}" sibTransId="{59D65F08-3F96-5945-A586-1E6EC71ECDE6}"/>
    <dgm:cxn modelId="{4677FBE2-C1E9-2548-A05C-50AEC9B83A19}" type="presOf" srcId="{D33FA00A-CC8B-CF44-A6B4-FCDB4D887E69}" destId="{3E26EE6D-3C9A-4D43-9DC3-03B9650C3C40}" srcOrd="0" destOrd="0" presId="urn:microsoft.com/office/officeart/2005/8/layout/list1"/>
    <dgm:cxn modelId="{34910C51-329C-4B46-AD2A-5EEC94291E26}" type="presParOf" srcId="{EC6DD813-2713-6648-82C5-3E78D331AFCD}" destId="{134949A4-DC90-3645-8A95-0010AC32B9DA}" srcOrd="0" destOrd="0" presId="urn:microsoft.com/office/officeart/2005/8/layout/list1"/>
    <dgm:cxn modelId="{6E8A8F76-BB84-F145-ABD1-576FADAA3CB9}" type="presParOf" srcId="{134949A4-DC90-3645-8A95-0010AC32B9DA}" destId="{B1E57F17-AE4E-6146-8703-C1104059C048}" srcOrd="0" destOrd="0" presId="urn:microsoft.com/office/officeart/2005/8/layout/list1"/>
    <dgm:cxn modelId="{6571C84D-516C-4B46-8E64-9028C6FE394C}" type="presParOf" srcId="{134949A4-DC90-3645-8A95-0010AC32B9DA}" destId="{4AB07D7B-D821-7746-9A2D-4012D3B2130B}" srcOrd="1" destOrd="0" presId="urn:microsoft.com/office/officeart/2005/8/layout/list1"/>
    <dgm:cxn modelId="{D3A29894-7D48-6E46-B760-5B01A7AD057F}" type="presParOf" srcId="{EC6DD813-2713-6648-82C5-3E78D331AFCD}" destId="{2D6C6234-1AD9-C844-92E6-8333A21B0D4B}" srcOrd="1" destOrd="0" presId="urn:microsoft.com/office/officeart/2005/8/layout/list1"/>
    <dgm:cxn modelId="{1B2D6EC9-34C0-7649-B13B-8F52DF9CF786}" type="presParOf" srcId="{EC6DD813-2713-6648-82C5-3E78D331AFCD}" destId="{6F9E1B15-B2F2-7E44-BF2B-596FC790B094}" srcOrd="2" destOrd="0" presId="urn:microsoft.com/office/officeart/2005/8/layout/list1"/>
    <dgm:cxn modelId="{259AADAA-A4B1-4242-888C-8F5BEF16D450}" type="presParOf" srcId="{EC6DD813-2713-6648-82C5-3E78D331AFCD}" destId="{7EC07428-7127-9241-82B2-407391933DF2}" srcOrd="3" destOrd="0" presId="urn:microsoft.com/office/officeart/2005/8/layout/list1"/>
    <dgm:cxn modelId="{5A741043-1C2C-7944-BD9E-FA7917DA0443}" type="presParOf" srcId="{EC6DD813-2713-6648-82C5-3E78D331AFCD}" destId="{0E328E4A-D297-914D-941A-4335CDC6F8D9}" srcOrd="4" destOrd="0" presId="urn:microsoft.com/office/officeart/2005/8/layout/list1"/>
    <dgm:cxn modelId="{987969CA-1257-2641-81CA-5563BDA6281A}" type="presParOf" srcId="{0E328E4A-D297-914D-941A-4335CDC6F8D9}" destId="{02F771B4-F1ED-054F-9BED-7590B85D10B4}" srcOrd="0" destOrd="0" presId="urn:microsoft.com/office/officeart/2005/8/layout/list1"/>
    <dgm:cxn modelId="{548F8A09-EF96-AB45-8E7D-2D03F23F1FB2}" type="presParOf" srcId="{0E328E4A-D297-914D-941A-4335CDC6F8D9}" destId="{B2CD185F-0B13-A740-A8CD-23C3A86687D6}" srcOrd="1" destOrd="0" presId="urn:microsoft.com/office/officeart/2005/8/layout/list1"/>
    <dgm:cxn modelId="{19C854E5-B61A-FE4B-84FA-4F17B0FC88C7}" type="presParOf" srcId="{EC6DD813-2713-6648-82C5-3E78D331AFCD}" destId="{B330BFC7-F2E0-134E-8FF6-8503AD376EDC}" srcOrd="5" destOrd="0" presId="urn:microsoft.com/office/officeart/2005/8/layout/list1"/>
    <dgm:cxn modelId="{9DFD10BB-EB09-114E-B577-CE12B6B5A92A}" type="presParOf" srcId="{EC6DD813-2713-6648-82C5-3E78D331AFCD}" destId="{AC094C53-DF74-014D-BF7E-4D89156BDDB6}" srcOrd="6" destOrd="0" presId="urn:microsoft.com/office/officeart/2005/8/layout/list1"/>
    <dgm:cxn modelId="{911C693B-9748-3943-9D52-FB9EF73D4325}" type="presParOf" srcId="{EC6DD813-2713-6648-82C5-3E78D331AFCD}" destId="{1AE1DA42-A060-DF4D-889A-E5AB42433D61}" srcOrd="7" destOrd="0" presId="urn:microsoft.com/office/officeart/2005/8/layout/list1"/>
    <dgm:cxn modelId="{F952D8F7-6E8C-8B4B-965E-F151ABD433B2}" type="presParOf" srcId="{EC6DD813-2713-6648-82C5-3E78D331AFCD}" destId="{4594D448-032E-0143-837F-4DAC47B3C460}" srcOrd="8" destOrd="0" presId="urn:microsoft.com/office/officeart/2005/8/layout/list1"/>
    <dgm:cxn modelId="{E8AC345E-4889-3847-966C-B58EF697279B}" type="presParOf" srcId="{4594D448-032E-0143-837F-4DAC47B3C460}" destId="{89BDE331-6716-1447-ABCA-B52F401D0174}" srcOrd="0" destOrd="0" presId="urn:microsoft.com/office/officeart/2005/8/layout/list1"/>
    <dgm:cxn modelId="{23E1F7EB-0CA5-AD40-BCEF-3FCFD0692887}" type="presParOf" srcId="{4594D448-032E-0143-837F-4DAC47B3C460}" destId="{BFF63B53-A7A1-FE4B-A070-CDC3CDB96347}" srcOrd="1" destOrd="0" presId="urn:microsoft.com/office/officeart/2005/8/layout/list1"/>
    <dgm:cxn modelId="{85D68F95-47A3-4D4A-9607-F9BB78799E36}" type="presParOf" srcId="{EC6DD813-2713-6648-82C5-3E78D331AFCD}" destId="{4A803727-4CA9-2146-9461-BC4EB877217B}" srcOrd="9" destOrd="0" presId="urn:microsoft.com/office/officeart/2005/8/layout/list1"/>
    <dgm:cxn modelId="{571091FE-3D43-6548-9DE8-7D88959B6463}" type="presParOf" srcId="{EC6DD813-2713-6648-82C5-3E78D331AFCD}" destId="{05E3C8B1-3596-8B43-995D-D92A780C43DE}" srcOrd="10" destOrd="0" presId="urn:microsoft.com/office/officeart/2005/8/layout/list1"/>
    <dgm:cxn modelId="{2816412E-9FA3-5344-A366-F5CA05BB6343}" type="presParOf" srcId="{EC6DD813-2713-6648-82C5-3E78D331AFCD}" destId="{CBFB9617-BCD1-604C-8B9A-B062A3ED4FDE}" srcOrd="11" destOrd="0" presId="urn:microsoft.com/office/officeart/2005/8/layout/list1"/>
    <dgm:cxn modelId="{25F34C7D-7397-B542-8567-98EBEF37AA4F}" type="presParOf" srcId="{EC6DD813-2713-6648-82C5-3E78D331AFCD}" destId="{1F21948A-DBEC-644C-B707-0114E8424286}" srcOrd="12" destOrd="0" presId="urn:microsoft.com/office/officeart/2005/8/layout/list1"/>
    <dgm:cxn modelId="{72F11A58-E984-A24F-9B57-159A5B35A6D8}" type="presParOf" srcId="{1F21948A-DBEC-644C-B707-0114E8424286}" destId="{B60C4A25-E067-0F45-8334-4994999B5313}" srcOrd="0" destOrd="0" presId="urn:microsoft.com/office/officeart/2005/8/layout/list1"/>
    <dgm:cxn modelId="{7A5E5804-7D09-2141-AE6F-EC2F605C953D}" type="presParOf" srcId="{1F21948A-DBEC-644C-B707-0114E8424286}" destId="{2FFF8A2C-B33A-D345-86EF-F2EBFE17209C}" srcOrd="1" destOrd="0" presId="urn:microsoft.com/office/officeart/2005/8/layout/list1"/>
    <dgm:cxn modelId="{476A3D1E-7756-374C-9109-E9C93CC8744D}" type="presParOf" srcId="{EC6DD813-2713-6648-82C5-3E78D331AFCD}" destId="{C33AE213-CAF1-EF45-9913-B639454D54DF}" srcOrd="13" destOrd="0" presId="urn:microsoft.com/office/officeart/2005/8/layout/list1"/>
    <dgm:cxn modelId="{B25FE314-6353-8E46-A1E3-13FFC45CABD1}" type="presParOf" srcId="{EC6DD813-2713-6648-82C5-3E78D331AFCD}" destId="{482E8560-739E-F840-AD92-3CA51CD3885E}" srcOrd="14" destOrd="0" presId="urn:microsoft.com/office/officeart/2005/8/layout/list1"/>
    <dgm:cxn modelId="{3D614FD5-0260-084F-BDE8-B1E4F84ED57A}" type="presParOf" srcId="{EC6DD813-2713-6648-82C5-3E78D331AFCD}" destId="{3328459F-778F-EF47-8464-79CDFBD141D7}" srcOrd="15" destOrd="0" presId="urn:microsoft.com/office/officeart/2005/8/layout/list1"/>
    <dgm:cxn modelId="{8C4A91D4-C5E1-D142-B09D-109EC6036B61}" type="presParOf" srcId="{EC6DD813-2713-6648-82C5-3E78D331AFCD}" destId="{A337A803-39E6-3341-A2E2-AF51FAC09860}" srcOrd="16" destOrd="0" presId="urn:microsoft.com/office/officeart/2005/8/layout/list1"/>
    <dgm:cxn modelId="{4EB06FFA-3E99-4D4D-BAC8-8C31FDA7E356}" type="presParOf" srcId="{A337A803-39E6-3341-A2E2-AF51FAC09860}" destId="{45B01ED4-2D3D-0949-8F7E-F6490C7B7CED}" srcOrd="0" destOrd="0" presId="urn:microsoft.com/office/officeart/2005/8/layout/list1"/>
    <dgm:cxn modelId="{F2D44010-A7A0-C248-85E6-7D92BEEBE86C}" type="presParOf" srcId="{A337A803-39E6-3341-A2E2-AF51FAC09860}" destId="{97A71C07-4418-F743-B1F4-3CEEF6ABDADC}" srcOrd="1" destOrd="0" presId="urn:microsoft.com/office/officeart/2005/8/layout/list1"/>
    <dgm:cxn modelId="{4577AE1B-BD3E-5746-9899-2EC84772F4E0}" type="presParOf" srcId="{EC6DD813-2713-6648-82C5-3E78D331AFCD}" destId="{036BE535-5A96-1945-96DF-9E6602673293}" srcOrd="17" destOrd="0" presId="urn:microsoft.com/office/officeart/2005/8/layout/list1"/>
    <dgm:cxn modelId="{FF5B02F4-D349-9544-BD9F-3E5C64C5F496}" type="presParOf" srcId="{EC6DD813-2713-6648-82C5-3E78D331AFCD}" destId="{8B26709F-1540-824A-9209-D3DD574C42B9}" srcOrd="18" destOrd="0" presId="urn:microsoft.com/office/officeart/2005/8/layout/list1"/>
    <dgm:cxn modelId="{8E227B8F-254F-C843-9664-AC7F5376E1EC}" type="presParOf" srcId="{EC6DD813-2713-6648-82C5-3E78D331AFCD}" destId="{6F0BD9D2-55CF-9646-A64D-B1DB02CFBD05}" srcOrd="19" destOrd="0" presId="urn:microsoft.com/office/officeart/2005/8/layout/list1"/>
    <dgm:cxn modelId="{794B5BA4-E1BA-E940-8113-BA950E4B597E}" type="presParOf" srcId="{EC6DD813-2713-6648-82C5-3E78D331AFCD}" destId="{0B528BBC-F2DC-174A-A2B9-8367B67C6878}" srcOrd="20" destOrd="0" presId="urn:microsoft.com/office/officeart/2005/8/layout/list1"/>
    <dgm:cxn modelId="{7B17E00F-4D76-8045-8A9A-D9073DDF8E56}" type="presParOf" srcId="{0B528BBC-F2DC-174A-A2B9-8367B67C6878}" destId="{4E069D5C-B4D8-9C40-BCBB-54680BB8E7BD}" srcOrd="0" destOrd="0" presId="urn:microsoft.com/office/officeart/2005/8/layout/list1"/>
    <dgm:cxn modelId="{7BB11960-3BA5-2B4D-B5B4-BCECDF696B32}" type="presParOf" srcId="{0B528BBC-F2DC-174A-A2B9-8367B67C6878}" destId="{8E470BE8-9B43-0C49-8268-C6120A255898}" srcOrd="1" destOrd="0" presId="urn:microsoft.com/office/officeart/2005/8/layout/list1"/>
    <dgm:cxn modelId="{589FCB04-D1DB-8E4D-81B9-43E2B3919681}" type="presParOf" srcId="{EC6DD813-2713-6648-82C5-3E78D331AFCD}" destId="{A60E7F4B-2CE8-424B-A0DB-A827A61236CD}" srcOrd="21" destOrd="0" presId="urn:microsoft.com/office/officeart/2005/8/layout/list1"/>
    <dgm:cxn modelId="{DC0AED6C-7327-1147-A47E-230AB6DB1CEA}" type="presParOf" srcId="{EC6DD813-2713-6648-82C5-3E78D331AFCD}" destId="{513DC584-4965-0247-9A15-309B8C77C51A}" srcOrd="22" destOrd="0" presId="urn:microsoft.com/office/officeart/2005/8/layout/list1"/>
    <dgm:cxn modelId="{DB9B0773-99AE-444D-83F9-8496697DE3F0}" type="presParOf" srcId="{EC6DD813-2713-6648-82C5-3E78D331AFCD}" destId="{EADB9FCE-525E-F24B-976C-9351194BA322}" srcOrd="23" destOrd="0" presId="urn:microsoft.com/office/officeart/2005/8/layout/list1"/>
    <dgm:cxn modelId="{80C2D289-0C1A-154D-8B84-2125C9C04D2A}" type="presParOf" srcId="{EC6DD813-2713-6648-82C5-3E78D331AFCD}" destId="{288B7011-3F84-154F-BF46-AF7069246750}" srcOrd="24" destOrd="0" presId="urn:microsoft.com/office/officeart/2005/8/layout/list1"/>
    <dgm:cxn modelId="{FEE41EF0-5083-ED40-84D6-A2AA46272655}" type="presParOf" srcId="{288B7011-3F84-154F-BF46-AF7069246750}" destId="{3E26EE6D-3C9A-4D43-9DC3-03B9650C3C40}" srcOrd="0" destOrd="0" presId="urn:microsoft.com/office/officeart/2005/8/layout/list1"/>
    <dgm:cxn modelId="{DCA790D5-DB06-A141-825A-E15F7E0722E2}" type="presParOf" srcId="{288B7011-3F84-154F-BF46-AF7069246750}" destId="{E5EFF4A0-3290-8740-8401-B1CCB8F4436D}" srcOrd="1" destOrd="0" presId="urn:microsoft.com/office/officeart/2005/8/layout/list1"/>
    <dgm:cxn modelId="{822D2522-BE6B-214A-AB6C-F4A134108F49}" type="presParOf" srcId="{EC6DD813-2713-6648-82C5-3E78D331AFCD}" destId="{00CA21E9-2092-754A-97A9-02A0F6A251A7}" srcOrd="25" destOrd="0" presId="urn:microsoft.com/office/officeart/2005/8/layout/list1"/>
    <dgm:cxn modelId="{165506D2-A4F8-A944-9227-99AD73CC72AE}" type="presParOf" srcId="{EC6DD813-2713-6648-82C5-3E78D331AFCD}" destId="{3166ADAF-D373-5D41-8B73-FB917FE1A53B}" srcOrd="2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18C9868-871D-A543-ACBC-68C0766CF0B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6F0F624-C93B-0547-9E7E-74D5E6A2D419}">
      <dgm:prSet/>
      <dgm:spPr/>
      <dgm:t>
        <a:bodyPr/>
        <a:lstStyle/>
        <a:p>
          <a:r>
            <a:rPr lang="en-US"/>
            <a:t>Respect</a:t>
          </a:r>
        </a:p>
      </dgm:t>
    </dgm:pt>
    <dgm:pt modelId="{9008279E-73A8-EF43-85E3-FB2ED6C914EE}" type="parTrans" cxnId="{F903366F-A99B-9D4D-9E43-8BA6557F3C68}">
      <dgm:prSet/>
      <dgm:spPr/>
      <dgm:t>
        <a:bodyPr/>
        <a:lstStyle/>
        <a:p>
          <a:endParaRPr lang="en-US"/>
        </a:p>
      </dgm:t>
    </dgm:pt>
    <dgm:pt modelId="{B6FB2745-FDA1-434D-9379-57C508146304}" type="sibTrans" cxnId="{F903366F-A99B-9D4D-9E43-8BA6557F3C68}">
      <dgm:prSet/>
      <dgm:spPr/>
      <dgm:t>
        <a:bodyPr/>
        <a:lstStyle/>
        <a:p>
          <a:endParaRPr lang="en-US"/>
        </a:p>
      </dgm:t>
    </dgm:pt>
    <dgm:pt modelId="{E5BA8A92-B98A-954D-89B6-7C6A74BE8FB2}">
      <dgm:prSet/>
      <dgm:spPr/>
      <dgm:t>
        <a:bodyPr/>
        <a:lstStyle/>
        <a:p>
          <a:r>
            <a:rPr lang="en-US"/>
            <a:t>Confidentiality</a:t>
          </a:r>
        </a:p>
      </dgm:t>
    </dgm:pt>
    <dgm:pt modelId="{8B44F89B-6B50-504A-AD46-DE35A0982E53}" type="parTrans" cxnId="{B98F6F72-31A3-184E-8CDF-C8C09C84BD13}">
      <dgm:prSet/>
      <dgm:spPr/>
      <dgm:t>
        <a:bodyPr/>
        <a:lstStyle/>
        <a:p>
          <a:endParaRPr lang="en-US"/>
        </a:p>
      </dgm:t>
    </dgm:pt>
    <dgm:pt modelId="{EBFE6BF2-6DAC-8F47-A1B8-186BB34B11C8}" type="sibTrans" cxnId="{B98F6F72-31A3-184E-8CDF-C8C09C84BD13}">
      <dgm:prSet/>
      <dgm:spPr/>
      <dgm:t>
        <a:bodyPr/>
        <a:lstStyle/>
        <a:p>
          <a:endParaRPr lang="en-US"/>
        </a:p>
      </dgm:t>
    </dgm:pt>
    <dgm:pt modelId="{0E3B1555-AF3F-BB49-9636-6A9AD775ED2D}">
      <dgm:prSet/>
      <dgm:spPr/>
      <dgm:t>
        <a:bodyPr/>
        <a:lstStyle/>
        <a:p>
          <a:r>
            <a:rPr lang="en-US"/>
            <a:t>Interdisciplinary Collaboration</a:t>
          </a:r>
        </a:p>
      </dgm:t>
    </dgm:pt>
    <dgm:pt modelId="{46DFBFA9-FDC9-1B45-B758-9C93B0941CE8}" type="parTrans" cxnId="{90EB1A05-1A6C-954E-8C99-35BE003EB4D9}">
      <dgm:prSet/>
      <dgm:spPr/>
      <dgm:t>
        <a:bodyPr/>
        <a:lstStyle/>
        <a:p>
          <a:endParaRPr lang="en-US"/>
        </a:p>
      </dgm:t>
    </dgm:pt>
    <dgm:pt modelId="{DE176A12-C54C-4B43-8B68-A5D988AE0EB2}" type="sibTrans" cxnId="{90EB1A05-1A6C-954E-8C99-35BE003EB4D9}">
      <dgm:prSet/>
      <dgm:spPr/>
      <dgm:t>
        <a:bodyPr/>
        <a:lstStyle/>
        <a:p>
          <a:endParaRPr lang="en-US"/>
        </a:p>
      </dgm:t>
    </dgm:pt>
    <dgm:pt modelId="{BD52C13D-4A50-4E43-8440-0DD1F4C1D2CF}">
      <dgm:prSet/>
      <dgm:spPr/>
      <dgm:t>
        <a:bodyPr/>
        <a:lstStyle/>
        <a:p>
          <a:r>
            <a:rPr lang="en-US" dirty="0"/>
            <a:t>Disputes involving Colleagues</a:t>
          </a:r>
        </a:p>
      </dgm:t>
    </dgm:pt>
    <dgm:pt modelId="{A9A6BBAA-56D1-BB4D-B297-7D1EFD5C62C4}" type="parTrans" cxnId="{03B37583-8CCE-B44C-B9BF-1C409D3C984B}">
      <dgm:prSet/>
      <dgm:spPr/>
      <dgm:t>
        <a:bodyPr/>
        <a:lstStyle/>
        <a:p>
          <a:endParaRPr lang="en-US"/>
        </a:p>
      </dgm:t>
    </dgm:pt>
    <dgm:pt modelId="{0381D5EA-71F2-D84F-A49C-430D537773B2}" type="sibTrans" cxnId="{03B37583-8CCE-B44C-B9BF-1C409D3C984B}">
      <dgm:prSet/>
      <dgm:spPr/>
      <dgm:t>
        <a:bodyPr/>
        <a:lstStyle/>
        <a:p>
          <a:endParaRPr lang="en-US"/>
        </a:p>
      </dgm:t>
    </dgm:pt>
    <dgm:pt modelId="{89B25618-FD43-AC49-BE46-CA7DFAD32EED}">
      <dgm:prSet/>
      <dgm:spPr/>
      <dgm:t>
        <a:bodyPr/>
        <a:lstStyle/>
        <a:p>
          <a:r>
            <a:rPr lang="en-US"/>
            <a:t>Consultation </a:t>
          </a:r>
        </a:p>
      </dgm:t>
    </dgm:pt>
    <dgm:pt modelId="{971788B0-234F-7742-BA47-B44EBE451646}" type="parTrans" cxnId="{1B0FC0EE-057B-B645-9983-0C50284FA910}">
      <dgm:prSet/>
      <dgm:spPr/>
      <dgm:t>
        <a:bodyPr/>
        <a:lstStyle/>
        <a:p>
          <a:endParaRPr lang="en-US"/>
        </a:p>
      </dgm:t>
    </dgm:pt>
    <dgm:pt modelId="{4B328D11-D166-B144-887E-939CE9124A73}" type="sibTrans" cxnId="{1B0FC0EE-057B-B645-9983-0C50284FA910}">
      <dgm:prSet/>
      <dgm:spPr/>
      <dgm:t>
        <a:bodyPr/>
        <a:lstStyle/>
        <a:p>
          <a:endParaRPr lang="en-US"/>
        </a:p>
      </dgm:t>
    </dgm:pt>
    <dgm:pt modelId="{7F58B770-C937-7A46-A8B1-C8A866DA537F}">
      <dgm:prSet/>
      <dgm:spPr/>
      <dgm:t>
        <a:bodyPr/>
        <a:lstStyle/>
        <a:p>
          <a:r>
            <a:rPr lang="en-US"/>
            <a:t>Sexual Relationships</a:t>
          </a:r>
        </a:p>
      </dgm:t>
    </dgm:pt>
    <dgm:pt modelId="{D608C3D2-AED5-F840-80A8-1756BDAB5E93}" type="parTrans" cxnId="{B653C74C-71BF-A447-BC5A-24A9477FD3EF}">
      <dgm:prSet/>
      <dgm:spPr/>
      <dgm:t>
        <a:bodyPr/>
        <a:lstStyle/>
        <a:p>
          <a:endParaRPr lang="en-US"/>
        </a:p>
      </dgm:t>
    </dgm:pt>
    <dgm:pt modelId="{51AD7485-08D7-E241-B688-9A49AD3D8548}" type="sibTrans" cxnId="{B653C74C-71BF-A447-BC5A-24A9477FD3EF}">
      <dgm:prSet/>
      <dgm:spPr/>
      <dgm:t>
        <a:bodyPr/>
        <a:lstStyle/>
        <a:p>
          <a:endParaRPr lang="en-US"/>
        </a:p>
      </dgm:t>
    </dgm:pt>
    <dgm:pt modelId="{CFC412B6-F084-9A4F-9463-86C23152F1F6}">
      <dgm:prSet/>
      <dgm:spPr/>
      <dgm:t>
        <a:bodyPr/>
        <a:lstStyle/>
        <a:p>
          <a:r>
            <a:rPr lang="en-US"/>
            <a:t>Sexual Harassment</a:t>
          </a:r>
        </a:p>
      </dgm:t>
    </dgm:pt>
    <dgm:pt modelId="{43E0637F-DF94-4341-9684-C81984914975}" type="parTrans" cxnId="{E7B7EA68-B184-2E45-96A8-ABDD9073500F}">
      <dgm:prSet/>
      <dgm:spPr/>
      <dgm:t>
        <a:bodyPr/>
        <a:lstStyle/>
        <a:p>
          <a:endParaRPr lang="en-US"/>
        </a:p>
      </dgm:t>
    </dgm:pt>
    <dgm:pt modelId="{E3093292-9B3B-D944-A29C-094C85EFD991}" type="sibTrans" cxnId="{E7B7EA68-B184-2E45-96A8-ABDD9073500F}">
      <dgm:prSet/>
      <dgm:spPr/>
      <dgm:t>
        <a:bodyPr/>
        <a:lstStyle/>
        <a:p>
          <a:endParaRPr lang="en-US"/>
        </a:p>
      </dgm:t>
    </dgm:pt>
    <dgm:pt modelId="{910A65FB-64C6-EF41-A96D-8BE90BED37AF}">
      <dgm:prSet/>
      <dgm:spPr/>
      <dgm:t>
        <a:bodyPr/>
        <a:lstStyle/>
        <a:p>
          <a:r>
            <a:rPr lang="en-US"/>
            <a:t>Impairment of Colleagues</a:t>
          </a:r>
        </a:p>
      </dgm:t>
    </dgm:pt>
    <dgm:pt modelId="{64E768EF-C2BA-F944-9E6B-B697F5C4545E}" type="parTrans" cxnId="{9605B25C-06A4-064A-A858-A356F0EEFBE0}">
      <dgm:prSet/>
      <dgm:spPr/>
      <dgm:t>
        <a:bodyPr/>
        <a:lstStyle/>
        <a:p>
          <a:endParaRPr lang="en-US"/>
        </a:p>
      </dgm:t>
    </dgm:pt>
    <dgm:pt modelId="{48CCCCDD-27A6-074F-80F9-F763F0345EE3}" type="sibTrans" cxnId="{9605B25C-06A4-064A-A858-A356F0EEFBE0}">
      <dgm:prSet/>
      <dgm:spPr/>
      <dgm:t>
        <a:bodyPr/>
        <a:lstStyle/>
        <a:p>
          <a:endParaRPr lang="en-US"/>
        </a:p>
      </dgm:t>
    </dgm:pt>
    <dgm:pt modelId="{0CF16A97-92E2-2B42-9898-427D1DEA07EA}">
      <dgm:prSet/>
      <dgm:spPr/>
      <dgm:t>
        <a:bodyPr/>
        <a:lstStyle/>
        <a:p>
          <a:r>
            <a:rPr lang="en-US"/>
            <a:t>Incompetence of Colleagues</a:t>
          </a:r>
        </a:p>
      </dgm:t>
    </dgm:pt>
    <dgm:pt modelId="{EE051E74-829A-2C40-8D5D-F5AA73894A40}" type="parTrans" cxnId="{64FAC3C6-850E-6A46-8772-E777230225FD}">
      <dgm:prSet/>
      <dgm:spPr/>
      <dgm:t>
        <a:bodyPr/>
        <a:lstStyle/>
        <a:p>
          <a:endParaRPr lang="en-US"/>
        </a:p>
      </dgm:t>
    </dgm:pt>
    <dgm:pt modelId="{F932D5AB-4E85-B749-8430-737F6D6F4DED}" type="sibTrans" cxnId="{64FAC3C6-850E-6A46-8772-E777230225FD}">
      <dgm:prSet/>
      <dgm:spPr/>
      <dgm:t>
        <a:bodyPr/>
        <a:lstStyle/>
        <a:p>
          <a:endParaRPr lang="en-US"/>
        </a:p>
      </dgm:t>
    </dgm:pt>
    <dgm:pt modelId="{B1BAB142-0949-5149-929A-7A17542E9D07}">
      <dgm:prSet/>
      <dgm:spPr/>
      <dgm:t>
        <a:bodyPr/>
        <a:lstStyle/>
        <a:p>
          <a:r>
            <a:rPr lang="en-US"/>
            <a:t>Unethical Conduct of colleagues</a:t>
          </a:r>
        </a:p>
      </dgm:t>
    </dgm:pt>
    <dgm:pt modelId="{983D5397-77CF-294B-850D-1E115B74EC32}" type="parTrans" cxnId="{3460148A-0019-3641-B537-45C86DB535D5}">
      <dgm:prSet/>
      <dgm:spPr/>
      <dgm:t>
        <a:bodyPr/>
        <a:lstStyle/>
        <a:p>
          <a:endParaRPr lang="en-US"/>
        </a:p>
      </dgm:t>
    </dgm:pt>
    <dgm:pt modelId="{92992148-59AE-7643-9281-959D1FC6809C}" type="sibTrans" cxnId="{3460148A-0019-3641-B537-45C86DB535D5}">
      <dgm:prSet/>
      <dgm:spPr/>
      <dgm:t>
        <a:bodyPr/>
        <a:lstStyle/>
        <a:p>
          <a:endParaRPr lang="en-US"/>
        </a:p>
      </dgm:t>
    </dgm:pt>
    <dgm:pt modelId="{1CF048CC-F1FD-CC49-A07A-A6CFF8AE3E17}" type="pres">
      <dgm:prSet presAssocID="{B18C9868-871D-A543-ACBC-68C0766CF0BB}" presName="linear" presStyleCnt="0">
        <dgm:presLayoutVars>
          <dgm:animLvl val="lvl"/>
          <dgm:resizeHandles val="exact"/>
        </dgm:presLayoutVars>
      </dgm:prSet>
      <dgm:spPr/>
    </dgm:pt>
    <dgm:pt modelId="{450A1954-7B1E-9E47-A0E0-FD477B585BDF}" type="pres">
      <dgm:prSet presAssocID="{26F0F624-C93B-0547-9E7E-74D5E6A2D419}" presName="parentText" presStyleLbl="node1" presStyleIdx="0" presStyleCnt="10">
        <dgm:presLayoutVars>
          <dgm:chMax val="0"/>
          <dgm:bulletEnabled val="1"/>
        </dgm:presLayoutVars>
      </dgm:prSet>
      <dgm:spPr/>
    </dgm:pt>
    <dgm:pt modelId="{F0680ADD-72FC-7945-924B-58E9135CBB6B}" type="pres">
      <dgm:prSet presAssocID="{B6FB2745-FDA1-434D-9379-57C508146304}" presName="spacer" presStyleCnt="0"/>
      <dgm:spPr/>
    </dgm:pt>
    <dgm:pt modelId="{4B1580EA-68A4-224F-8AE6-1175BE6F4EF0}" type="pres">
      <dgm:prSet presAssocID="{E5BA8A92-B98A-954D-89B6-7C6A74BE8FB2}" presName="parentText" presStyleLbl="node1" presStyleIdx="1" presStyleCnt="10">
        <dgm:presLayoutVars>
          <dgm:chMax val="0"/>
          <dgm:bulletEnabled val="1"/>
        </dgm:presLayoutVars>
      </dgm:prSet>
      <dgm:spPr/>
    </dgm:pt>
    <dgm:pt modelId="{1A4F7C7B-5916-BF48-BC48-FFC96CE41504}" type="pres">
      <dgm:prSet presAssocID="{EBFE6BF2-6DAC-8F47-A1B8-186BB34B11C8}" presName="spacer" presStyleCnt="0"/>
      <dgm:spPr/>
    </dgm:pt>
    <dgm:pt modelId="{8EDD50A3-6A88-6140-AC2C-16935B55B9BE}" type="pres">
      <dgm:prSet presAssocID="{0E3B1555-AF3F-BB49-9636-6A9AD775ED2D}" presName="parentText" presStyleLbl="node1" presStyleIdx="2" presStyleCnt="10">
        <dgm:presLayoutVars>
          <dgm:chMax val="0"/>
          <dgm:bulletEnabled val="1"/>
        </dgm:presLayoutVars>
      </dgm:prSet>
      <dgm:spPr/>
    </dgm:pt>
    <dgm:pt modelId="{E58A0442-4502-904D-A357-A9DD08232B13}" type="pres">
      <dgm:prSet presAssocID="{DE176A12-C54C-4B43-8B68-A5D988AE0EB2}" presName="spacer" presStyleCnt="0"/>
      <dgm:spPr/>
    </dgm:pt>
    <dgm:pt modelId="{28364D2D-57A5-7B4F-96DE-25CAFB04560A}" type="pres">
      <dgm:prSet presAssocID="{BD52C13D-4A50-4E43-8440-0DD1F4C1D2CF}" presName="parentText" presStyleLbl="node1" presStyleIdx="3" presStyleCnt="10">
        <dgm:presLayoutVars>
          <dgm:chMax val="0"/>
          <dgm:bulletEnabled val="1"/>
        </dgm:presLayoutVars>
      </dgm:prSet>
      <dgm:spPr/>
    </dgm:pt>
    <dgm:pt modelId="{E0A97656-F9C5-E94B-916F-45BBC27E69FE}" type="pres">
      <dgm:prSet presAssocID="{0381D5EA-71F2-D84F-A49C-430D537773B2}" presName="spacer" presStyleCnt="0"/>
      <dgm:spPr/>
    </dgm:pt>
    <dgm:pt modelId="{3903CE07-6BD7-5543-B614-2641C26B22BB}" type="pres">
      <dgm:prSet presAssocID="{89B25618-FD43-AC49-BE46-CA7DFAD32EED}" presName="parentText" presStyleLbl="node1" presStyleIdx="4" presStyleCnt="10">
        <dgm:presLayoutVars>
          <dgm:chMax val="0"/>
          <dgm:bulletEnabled val="1"/>
        </dgm:presLayoutVars>
      </dgm:prSet>
      <dgm:spPr/>
    </dgm:pt>
    <dgm:pt modelId="{83AB4888-BB90-AE4F-82DD-164C4304EC94}" type="pres">
      <dgm:prSet presAssocID="{4B328D11-D166-B144-887E-939CE9124A73}" presName="spacer" presStyleCnt="0"/>
      <dgm:spPr/>
    </dgm:pt>
    <dgm:pt modelId="{D3833CA6-B83B-E847-B424-30ABE0535C3F}" type="pres">
      <dgm:prSet presAssocID="{7F58B770-C937-7A46-A8B1-C8A866DA537F}" presName="parentText" presStyleLbl="node1" presStyleIdx="5" presStyleCnt="10">
        <dgm:presLayoutVars>
          <dgm:chMax val="0"/>
          <dgm:bulletEnabled val="1"/>
        </dgm:presLayoutVars>
      </dgm:prSet>
      <dgm:spPr/>
    </dgm:pt>
    <dgm:pt modelId="{BE9C9B71-AA1F-984F-BEA6-6059D0DCF3CC}" type="pres">
      <dgm:prSet presAssocID="{51AD7485-08D7-E241-B688-9A49AD3D8548}" presName="spacer" presStyleCnt="0"/>
      <dgm:spPr/>
    </dgm:pt>
    <dgm:pt modelId="{69CF754D-9C44-DE4F-9C9D-04739A9D5430}" type="pres">
      <dgm:prSet presAssocID="{CFC412B6-F084-9A4F-9463-86C23152F1F6}" presName="parentText" presStyleLbl="node1" presStyleIdx="6" presStyleCnt="10">
        <dgm:presLayoutVars>
          <dgm:chMax val="0"/>
          <dgm:bulletEnabled val="1"/>
        </dgm:presLayoutVars>
      </dgm:prSet>
      <dgm:spPr/>
    </dgm:pt>
    <dgm:pt modelId="{B5A18CD4-C84A-1144-A000-EC6CEC8530AB}" type="pres">
      <dgm:prSet presAssocID="{E3093292-9B3B-D944-A29C-094C85EFD991}" presName="spacer" presStyleCnt="0"/>
      <dgm:spPr/>
    </dgm:pt>
    <dgm:pt modelId="{868C59CC-0D03-0841-91CA-A098E48FC795}" type="pres">
      <dgm:prSet presAssocID="{910A65FB-64C6-EF41-A96D-8BE90BED37AF}" presName="parentText" presStyleLbl="node1" presStyleIdx="7" presStyleCnt="10">
        <dgm:presLayoutVars>
          <dgm:chMax val="0"/>
          <dgm:bulletEnabled val="1"/>
        </dgm:presLayoutVars>
      </dgm:prSet>
      <dgm:spPr/>
    </dgm:pt>
    <dgm:pt modelId="{C565F80C-AE9B-F94E-985C-5C5F930C4221}" type="pres">
      <dgm:prSet presAssocID="{48CCCCDD-27A6-074F-80F9-F763F0345EE3}" presName="spacer" presStyleCnt="0"/>
      <dgm:spPr/>
    </dgm:pt>
    <dgm:pt modelId="{463D1BE5-B71B-8341-9DBE-27E1634111FD}" type="pres">
      <dgm:prSet presAssocID="{0CF16A97-92E2-2B42-9898-427D1DEA07EA}" presName="parentText" presStyleLbl="node1" presStyleIdx="8" presStyleCnt="10">
        <dgm:presLayoutVars>
          <dgm:chMax val="0"/>
          <dgm:bulletEnabled val="1"/>
        </dgm:presLayoutVars>
      </dgm:prSet>
      <dgm:spPr/>
    </dgm:pt>
    <dgm:pt modelId="{849A4095-F1AD-7E44-AA00-12EA7E3A1C62}" type="pres">
      <dgm:prSet presAssocID="{F932D5AB-4E85-B749-8430-737F6D6F4DED}" presName="spacer" presStyleCnt="0"/>
      <dgm:spPr/>
    </dgm:pt>
    <dgm:pt modelId="{3360853B-D442-2A48-83F9-C95792975F67}" type="pres">
      <dgm:prSet presAssocID="{B1BAB142-0949-5149-929A-7A17542E9D07}" presName="parentText" presStyleLbl="node1" presStyleIdx="9" presStyleCnt="10">
        <dgm:presLayoutVars>
          <dgm:chMax val="0"/>
          <dgm:bulletEnabled val="1"/>
        </dgm:presLayoutVars>
      </dgm:prSet>
      <dgm:spPr/>
    </dgm:pt>
  </dgm:ptLst>
  <dgm:cxnLst>
    <dgm:cxn modelId="{90EB1A05-1A6C-954E-8C99-35BE003EB4D9}" srcId="{B18C9868-871D-A543-ACBC-68C0766CF0BB}" destId="{0E3B1555-AF3F-BB49-9636-6A9AD775ED2D}" srcOrd="2" destOrd="0" parTransId="{46DFBFA9-FDC9-1B45-B758-9C93B0941CE8}" sibTransId="{DE176A12-C54C-4B43-8B68-A5D988AE0EB2}"/>
    <dgm:cxn modelId="{933CAB0A-B43A-7E4E-B8D9-475DAD168713}" type="presOf" srcId="{0E3B1555-AF3F-BB49-9636-6A9AD775ED2D}" destId="{8EDD50A3-6A88-6140-AC2C-16935B55B9BE}" srcOrd="0" destOrd="0" presId="urn:microsoft.com/office/officeart/2005/8/layout/vList2"/>
    <dgm:cxn modelId="{C20B3618-F491-6644-B85B-8E80C8D99F6A}" type="presOf" srcId="{26F0F624-C93B-0547-9E7E-74D5E6A2D419}" destId="{450A1954-7B1E-9E47-A0E0-FD477B585BDF}" srcOrd="0" destOrd="0" presId="urn:microsoft.com/office/officeart/2005/8/layout/vList2"/>
    <dgm:cxn modelId="{467EF142-C92B-3F4D-8B2F-196232560732}" type="presOf" srcId="{B1BAB142-0949-5149-929A-7A17542E9D07}" destId="{3360853B-D442-2A48-83F9-C95792975F67}" srcOrd="0" destOrd="0" presId="urn:microsoft.com/office/officeart/2005/8/layout/vList2"/>
    <dgm:cxn modelId="{68E4B648-569E-C24C-A472-BE4CB45144D2}" type="presOf" srcId="{7F58B770-C937-7A46-A8B1-C8A866DA537F}" destId="{D3833CA6-B83B-E847-B424-30ABE0535C3F}" srcOrd="0" destOrd="0" presId="urn:microsoft.com/office/officeart/2005/8/layout/vList2"/>
    <dgm:cxn modelId="{04189E49-C600-5843-95F6-28E48D1CF069}" type="presOf" srcId="{BD52C13D-4A50-4E43-8440-0DD1F4C1D2CF}" destId="{28364D2D-57A5-7B4F-96DE-25CAFB04560A}" srcOrd="0" destOrd="0" presId="urn:microsoft.com/office/officeart/2005/8/layout/vList2"/>
    <dgm:cxn modelId="{B653C74C-71BF-A447-BC5A-24A9477FD3EF}" srcId="{B18C9868-871D-A543-ACBC-68C0766CF0BB}" destId="{7F58B770-C937-7A46-A8B1-C8A866DA537F}" srcOrd="5" destOrd="0" parTransId="{D608C3D2-AED5-F840-80A8-1756BDAB5E93}" sibTransId="{51AD7485-08D7-E241-B688-9A49AD3D8548}"/>
    <dgm:cxn modelId="{9605B25C-06A4-064A-A858-A356F0EEFBE0}" srcId="{B18C9868-871D-A543-ACBC-68C0766CF0BB}" destId="{910A65FB-64C6-EF41-A96D-8BE90BED37AF}" srcOrd="7" destOrd="0" parTransId="{64E768EF-C2BA-F944-9E6B-B697F5C4545E}" sibTransId="{48CCCCDD-27A6-074F-80F9-F763F0345EE3}"/>
    <dgm:cxn modelId="{E7B7EA68-B184-2E45-96A8-ABDD9073500F}" srcId="{B18C9868-871D-A543-ACBC-68C0766CF0BB}" destId="{CFC412B6-F084-9A4F-9463-86C23152F1F6}" srcOrd="6" destOrd="0" parTransId="{43E0637F-DF94-4341-9684-C81984914975}" sibTransId="{E3093292-9B3B-D944-A29C-094C85EFD991}"/>
    <dgm:cxn modelId="{F903366F-A99B-9D4D-9E43-8BA6557F3C68}" srcId="{B18C9868-871D-A543-ACBC-68C0766CF0BB}" destId="{26F0F624-C93B-0547-9E7E-74D5E6A2D419}" srcOrd="0" destOrd="0" parTransId="{9008279E-73A8-EF43-85E3-FB2ED6C914EE}" sibTransId="{B6FB2745-FDA1-434D-9379-57C508146304}"/>
    <dgm:cxn modelId="{1B092772-8450-C249-BCFD-CC1FA408EF50}" type="presOf" srcId="{0CF16A97-92E2-2B42-9898-427D1DEA07EA}" destId="{463D1BE5-B71B-8341-9DBE-27E1634111FD}" srcOrd="0" destOrd="0" presId="urn:microsoft.com/office/officeart/2005/8/layout/vList2"/>
    <dgm:cxn modelId="{B98F6F72-31A3-184E-8CDF-C8C09C84BD13}" srcId="{B18C9868-871D-A543-ACBC-68C0766CF0BB}" destId="{E5BA8A92-B98A-954D-89B6-7C6A74BE8FB2}" srcOrd="1" destOrd="0" parTransId="{8B44F89B-6B50-504A-AD46-DE35A0982E53}" sibTransId="{EBFE6BF2-6DAC-8F47-A1B8-186BB34B11C8}"/>
    <dgm:cxn modelId="{03B37583-8CCE-B44C-B9BF-1C409D3C984B}" srcId="{B18C9868-871D-A543-ACBC-68C0766CF0BB}" destId="{BD52C13D-4A50-4E43-8440-0DD1F4C1D2CF}" srcOrd="3" destOrd="0" parTransId="{A9A6BBAA-56D1-BB4D-B297-7D1EFD5C62C4}" sibTransId="{0381D5EA-71F2-D84F-A49C-430D537773B2}"/>
    <dgm:cxn modelId="{3460148A-0019-3641-B537-45C86DB535D5}" srcId="{B18C9868-871D-A543-ACBC-68C0766CF0BB}" destId="{B1BAB142-0949-5149-929A-7A17542E9D07}" srcOrd="9" destOrd="0" parTransId="{983D5397-77CF-294B-850D-1E115B74EC32}" sibTransId="{92992148-59AE-7643-9281-959D1FC6809C}"/>
    <dgm:cxn modelId="{91AF889F-731D-B047-B5C5-D6BABBF82ADE}" type="presOf" srcId="{910A65FB-64C6-EF41-A96D-8BE90BED37AF}" destId="{868C59CC-0D03-0841-91CA-A098E48FC795}" srcOrd="0" destOrd="0" presId="urn:microsoft.com/office/officeart/2005/8/layout/vList2"/>
    <dgm:cxn modelId="{64FAC3C6-850E-6A46-8772-E777230225FD}" srcId="{B18C9868-871D-A543-ACBC-68C0766CF0BB}" destId="{0CF16A97-92E2-2B42-9898-427D1DEA07EA}" srcOrd="8" destOrd="0" parTransId="{EE051E74-829A-2C40-8D5D-F5AA73894A40}" sibTransId="{F932D5AB-4E85-B749-8430-737F6D6F4DED}"/>
    <dgm:cxn modelId="{4450EBCE-AAAE-F745-9524-FF4C9DCFEB05}" type="presOf" srcId="{B18C9868-871D-A543-ACBC-68C0766CF0BB}" destId="{1CF048CC-F1FD-CC49-A07A-A6CFF8AE3E17}" srcOrd="0" destOrd="0" presId="urn:microsoft.com/office/officeart/2005/8/layout/vList2"/>
    <dgm:cxn modelId="{681162D0-BCD6-1041-AD2F-8E1BB38D25DD}" type="presOf" srcId="{89B25618-FD43-AC49-BE46-CA7DFAD32EED}" destId="{3903CE07-6BD7-5543-B614-2641C26B22BB}" srcOrd="0" destOrd="0" presId="urn:microsoft.com/office/officeart/2005/8/layout/vList2"/>
    <dgm:cxn modelId="{1B0FC0EE-057B-B645-9983-0C50284FA910}" srcId="{B18C9868-871D-A543-ACBC-68C0766CF0BB}" destId="{89B25618-FD43-AC49-BE46-CA7DFAD32EED}" srcOrd="4" destOrd="0" parTransId="{971788B0-234F-7742-BA47-B44EBE451646}" sibTransId="{4B328D11-D166-B144-887E-939CE9124A73}"/>
    <dgm:cxn modelId="{14DC52F2-82E1-954F-B709-D66AB1779363}" type="presOf" srcId="{CFC412B6-F084-9A4F-9463-86C23152F1F6}" destId="{69CF754D-9C44-DE4F-9C9D-04739A9D5430}" srcOrd="0" destOrd="0" presId="urn:microsoft.com/office/officeart/2005/8/layout/vList2"/>
    <dgm:cxn modelId="{34648CF9-AD5C-3D4F-BBAC-64DED284C801}" type="presOf" srcId="{E5BA8A92-B98A-954D-89B6-7C6A74BE8FB2}" destId="{4B1580EA-68A4-224F-8AE6-1175BE6F4EF0}" srcOrd="0" destOrd="0" presId="urn:microsoft.com/office/officeart/2005/8/layout/vList2"/>
    <dgm:cxn modelId="{1AB73C54-DE38-C947-84EE-B41DB82BFFFD}" type="presParOf" srcId="{1CF048CC-F1FD-CC49-A07A-A6CFF8AE3E17}" destId="{450A1954-7B1E-9E47-A0E0-FD477B585BDF}" srcOrd="0" destOrd="0" presId="urn:microsoft.com/office/officeart/2005/8/layout/vList2"/>
    <dgm:cxn modelId="{06E3C3A0-E9D9-724F-8A57-FEB781E7A557}" type="presParOf" srcId="{1CF048CC-F1FD-CC49-A07A-A6CFF8AE3E17}" destId="{F0680ADD-72FC-7945-924B-58E9135CBB6B}" srcOrd="1" destOrd="0" presId="urn:microsoft.com/office/officeart/2005/8/layout/vList2"/>
    <dgm:cxn modelId="{3A24DFAF-DE4F-594D-A54E-0CFCC952B2C4}" type="presParOf" srcId="{1CF048CC-F1FD-CC49-A07A-A6CFF8AE3E17}" destId="{4B1580EA-68A4-224F-8AE6-1175BE6F4EF0}" srcOrd="2" destOrd="0" presId="urn:microsoft.com/office/officeart/2005/8/layout/vList2"/>
    <dgm:cxn modelId="{BE93340B-8551-2647-B720-2890D209341B}" type="presParOf" srcId="{1CF048CC-F1FD-CC49-A07A-A6CFF8AE3E17}" destId="{1A4F7C7B-5916-BF48-BC48-FFC96CE41504}" srcOrd="3" destOrd="0" presId="urn:microsoft.com/office/officeart/2005/8/layout/vList2"/>
    <dgm:cxn modelId="{FEA83F1A-85FD-E64A-8CC3-A51D5DB10EB4}" type="presParOf" srcId="{1CF048CC-F1FD-CC49-A07A-A6CFF8AE3E17}" destId="{8EDD50A3-6A88-6140-AC2C-16935B55B9BE}" srcOrd="4" destOrd="0" presId="urn:microsoft.com/office/officeart/2005/8/layout/vList2"/>
    <dgm:cxn modelId="{2EF8CE48-7695-8D43-9963-09421E9B1F61}" type="presParOf" srcId="{1CF048CC-F1FD-CC49-A07A-A6CFF8AE3E17}" destId="{E58A0442-4502-904D-A357-A9DD08232B13}" srcOrd="5" destOrd="0" presId="urn:microsoft.com/office/officeart/2005/8/layout/vList2"/>
    <dgm:cxn modelId="{35682BA6-CBC1-3548-B7E3-35A3F808D945}" type="presParOf" srcId="{1CF048CC-F1FD-CC49-A07A-A6CFF8AE3E17}" destId="{28364D2D-57A5-7B4F-96DE-25CAFB04560A}" srcOrd="6" destOrd="0" presId="urn:microsoft.com/office/officeart/2005/8/layout/vList2"/>
    <dgm:cxn modelId="{A9BB0072-1002-9C40-9503-FB7C58EF36BF}" type="presParOf" srcId="{1CF048CC-F1FD-CC49-A07A-A6CFF8AE3E17}" destId="{E0A97656-F9C5-E94B-916F-45BBC27E69FE}" srcOrd="7" destOrd="0" presId="urn:microsoft.com/office/officeart/2005/8/layout/vList2"/>
    <dgm:cxn modelId="{C066A20A-A521-9E41-B14D-F513CAB3E305}" type="presParOf" srcId="{1CF048CC-F1FD-CC49-A07A-A6CFF8AE3E17}" destId="{3903CE07-6BD7-5543-B614-2641C26B22BB}" srcOrd="8" destOrd="0" presId="urn:microsoft.com/office/officeart/2005/8/layout/vList2"/>
    <dgm:cxn modelId="{3AD54C3D-5FC7-E942-872B-E9C9A318F3E1}" type="presParOf" srcId="{1CF048CC-F1FD-CC49-A07A-A6CFF8AE3E17}" destId="{83AB4888-BB90-AE4F-82DD-164C4304EC94}" srcOrd="9" destOrd="0" presId="urn:microsoft.com/office/officeart/2005/8/layout/vList2"/>
    <dgm:cxn modelId="{3F72DE8A-DB43-6F46-A934-1948CF17584A}" type="presParOf" srcId="{1CF048CC-F1FD-CC49-A07A-A6CFF8AE3E17}" destId="{D3833CA6-B83B-E847-B424-30ABE0535C3F}" srcOrd="10" destOrd="0" presId="urn:microsoft.com/office/officeart/2005/8/layout/vList2"/>
    <dgm:cxn modelId="{5FF3D100-1A06-B446-8813-9B31FCF76BBD}" type="presParOf" srcId="{1CF048CC-F1FD-CC49-A07A-A6CFF8AE3E17}" destId="{BE9C9B71-AA1F-984F-BEA6-6059D0DCF3CC}" srcOrd="11" destOrd="0" presId="urn:microsoft.com/office/officeart/2005/8/layout/vList2"/>
    <dgm:cxn modelId="{EDF8CF02-AA13-C241-9EC5-17BDA53A40EB}" type="presParOf" srcId="{1CF048CC-F1FD-CC49-A07A-A6CFF8AE3E17}" destId="{69CF754D-9C44-DE4F-9C9D-04739A9D5430}" srcOrd="12" destOrd="0" presId="urn:microsoft.com/office/officeart/2005/8/layout/vList2"/>
    <dgm:cxn modelId="{950E459A-BF13-EC45-8B6F-3B9D12BFCB66}" type="presParOf" srcId="{1CF048CC-F1FD-CC49-A07A-A6CFF8AE3E17}" destId="{B5A18CD4-C84A-1144-A000-EC6CEC8530AB}" srcOrd="13" destOrd="0" presId="urn:microsoft.com/office/officeart/2005/8/layout/vList2"/>
    <dgm:cxn modelId="{B527B28C-052A-9F46-8034-30C7FB78E72C}" type="presParOf" srcId="{1CF048CC-F1FD-CC49-A07A-A6CFF8AE3E17}" destId="{868C59CC-0D03-0841-91CA-A098E48FC795}" srcOrd="14" destOrd="0" presId="urn:microsoft.com/office/officeart/2005/8/layout/vList2"/>
    <dgm:cxn modelId="{0B466C46-3E6B-844B-9712-3AA37FE11FC1}" type="presParOf" srcId="{1CF048CC-F1FD-CC49-A07A-A6CFF8AE3E17}" destId="{C565F80C-AE9B-F94E-985C-5C5F930C4221}" srcOrd="15" destOrd="0" presId="urn:microsoft.com/office/officeart/2005/8/layout/vList2"/>
    <dgm:cxn modelId="{F3C04ED6-C134-CC44-8D56-35FADC189D91}" type="presParOf" srcId="{1CF048CC-F1FD-CC49-A07A-A6CFF8AE3E17}" destId="{463D1BE5-B71B-8341-9DBE-27E1634111FD}" srcOrd="16" destOrd="0" presId="urn:microsoft.com/office/officeart/2005/8/layout/vList2"/>
    <dgm:cxn modelId="{E42950AB-5029-7B45-B2DA-F3C9E4DB97A4}" type="presParOf" srcId="{1CF048CC-F1FD-CC49-A07A-A6CFF8AE3E17}" destId="{849A4095-F1AD-7E44-AA00-12EA7E3A1C62}" srcOrd="17" destOrd="0" presId="urn:microsoft.com/office/officeart/2005/8/layout/vList2"/>
    <dgm:cxn modelId="{A3C64AA2-124F-D540-B299-A06C20FAC4A1}" type="presParOf" srcId="{1CF048CC-F1FD-CC49-A07A-A6CFF8AE3E17}" destId="{3360853B-D442-2A48-83F9-C95792975F67}" srcOrd="1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D1F7EC-4874-7848-AD38-1D8DC572EC3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BE90754-319C-B544-A05C-19E51C4D09A2}">
      <dgm:prSet/>
      <dgm:spPr/>
      <dgm:t>
        <a:bodyPr/>
        <a:lstStyle/>
        <a:p>
          <a:r>
            <a:rPr lang="en-US"/>
            <a:t>Competence</a:t>
          </a:r>
        </a:p>
      </dgm:t>
    </dgm:pt>
    <dgm:pt modelId="{435FE9BF-A71B-8742-B84D-1844A006C925}" type="parTrans" cxnId="{7F6B1D3D-63B9-3748-967C-8210330B7FCC}">
      <dgm:prSet/>
      <dgm:spPr/>
      <dgm:t>
        <a:bodyPr/>
        <a:lstStyle/>
        <a:p>
          <a:endParaRPr lang="en-US"/>
        </a:p>
      </dgm:t>
    </dgm:pt>
    <dgm:pt modelId="{5CFC7065-8632-164E-ACB7-265F64308912}" type="sibTrans" cxnId="{7F6B1D3D-63B9-3748-967C-8210330B7FCC}">
      <dgm:prSet/>
      <dgm:spPr/>
      <dgm:t>
        <a:bodyPr/>
        <a:lstStyle/>
        <a:p>
          <a:endParaRPr lang="en-US"/>
        </a:p>
      </dgm:t>
    </dgm:pt>
    <dgm:pt modelId="{33BDDBB6-7C46-A74C-B4B7-57130B922878}">
      <dgm:prSet/>
      <dgm:spPr/>
      <dgm:t>
        <a:bodyPr/>
        <a:lstStyle/>
        <a:p>
          <a:r>
            <a:rPr lang="en-US"/>
            <a:t>Discrimination</a:t>
          </a:r>
        </a:p>
      </dgm:t>
    </dgm:pt>
    <dgm:pt modelId="{01B5453C-528D-7748-B39D-C512569554E8}" type="parTrans" cxnId="{01EF5028-06E0-EF4F-B180-79DBF13A7D20}">
      <dgm:prSet/>
      <dgm:spPr/>
      <dgm:t>
        <a:bodyPr/>
        <a:lstStyle/>
        <a:p>
          <a:endParaRPr lang="en-US"/>
        </a:p>
      </dgm:t>
    </dgm:pt>
    <dgm:pt modelId="{57AEF1FC-95B2-C94F-9328-F909D1A622E6}" type="sibTrans" cxnId="{01EF5028-06E0-EF4F-B180-79DBF13A7D20}">
      <dgm:prSet/>
      <dgm:spPr/>
      <dgm:t>
        <a:bodyPr/>
        <a:lstStyle/>
        <a:p>
          <a:endParaRPr lang="en-US"/>
        </a:p>
      </dgm:t>
    </dgm:pt>
    <dgm:pt modelId="{0AB419DC-531A-AD4E-AB87-E9E9F82633BF}">
      <dgm:prSet/>
      <dgm:spPr/>
      <dgm:t>
        <a:bodyPr/>
        <a:lstStyle/>
        <a:p>
          <a:r>
            <a:rPr lang="en-US"/>
            <a:t>Private Conduct</a:t>
          </a:r>
        </a:p>
      </dgm:t>
    </dgm:pt>
    <dgm:pt modelId="{6B4183FF-B81B-0B46-8D96-865D23A5D6A3}" type="parTrans" cxnId="{9C0D471C-E60B-0C43-B9B0-FA5D2CA404DB}">
      <dgm:prSet/>
      <dgm:spPr/>
      <dgm:t>
        <a:bodyPr/>
        <a:lstStyle/>
        <a:p>
          <a:endParaRPr lang="en-US"/>
        </a:p>
      </dgm:t>
    </dgm:pt>
    <dgm:pt modelId="{51864667-BF33-9247-AB6A-5B2D6D50436E}" type="sibTrans" cxnId="{9C0D471C-E60B-0C43-B9B0-FA5D2CA404DB}">
      <dgm:prSet/>
      <dgm:spPr/>
      <dgm:t>
        <a:bodyPr/>
        <a:lstStyle/>
        <a:p>
          <a:endParaRPr lang="en-US"/>
        </a:p>
      </dgm:t>
    </dgm:pt>
    <dgm:pt modelId="{5A79824F-06A2-5B45-A41C-2D37FEC62E61}">
      <dgm:prSet/>
      <dgm:spPr/>
      <dgm:t>
        <a:bodyPr/>
        <a:lstStyle/>
        <a:p>
          <a:r>
            <a:rPr lang="en-US"/>
            <a:t>Dishonesty, Fraud and Deception</a:t>
          </a:r>
        </a:p>
      </dgm:t>
    </dgm:pt>
    <dgm:pt modelId="{53B39E93-EB01-7E4E-95FF-84E759B68107}" type="parTrans" cxnId="{A25A06E8-1971-924A-951D-86FE1DD5BEA5}">
      <dgm:prSet/>
      <dgm:spPr/>
      <dgm:t>
        <a:bodyPr/>
        <a:lstStyle/>
        <a:p>
          <a:endParaRPr lang="en-US"/>
        </a:p>
      </dgm:t>
    </dgm:pt>
    <dgm:pt modelId="{4520241A-DB52-3C4E-8349-651D930BCAD4}" type="sibTrans" cxnId="{A25A06E8-1971-924A-951D-86FE1DD5BEA5}">
      <dgm:prSet/>
      <dgm:spPr/>
      <dgm:t>
        <a:bodyPr/>
        <a:lstStyle/>
        <a:p>
          <a:endParaRPr lang="en-US"/>
        </a:p>
      </dgm:t>
    </dgm:pt>
    <dgm:pt modelId="{7C820DC2-0E2D-3040-9C35-0165B5BEF4C0}">
      <dgm:prSet/>
      <dgm:spPr/>
      <dgm:t>
        <a:bodyPr/>
        <a:lstStyle/>
        <a:p>
          <a:r>
            <a:rPr lang="en-US"/>
            <a:t>Impairment </a:t>
          </a:r>
        </a:p>
      </dgm:t>
    </dgm:pt>
    <dgm:pt modelId="{03895C26-E56E-EA47-808C-F9051736A7DF}" type="parTrans" cxnId="{B945E427-DDD5-CA49-8755-4E35791E4A07}">
      <dgm:prSet/>
      <dgm:spPr/>
      <dgm:t>
        <a:bodyPr/>
        <a:lstStyle/>
        <a:p>
          <a:endParaRPr lang="en-US"/>
        </a:p>
      </dgm:t>
    </dgm:pt>
    <dgm:pt modelId="{B6B6C7DE-4077-EB4F-A9BD-48D0928B3251}" type="sibTrans" cxnId="{B945E427-DDD5-CA49-8755-4E35791E4A07}">
      <dgm:prSet/>
      <dgm:spPr/>
      <dgm:t>
        <a:bodyPr/>
        <a:lstStyle/>
        <a:p>
          <a:endParaRPr lang="en-US"/>
        </a:p>
      </dgm:t>
    </dgm:pt>
    <dgm:pt modelId="{384A6BC0-3CD4-2B41-B773-38EA6092DB3D}">
      <dgm:prSet/>
      <dgm:spPr/>
      <dgm:t>
        <a:bodyPr/>
        <a:lstStyle/>
        <a:p>
          <a:r>
            <a:rPr lang="en-US"/>
            <a:t>Misrepresentation</a:t>
          </a:r>
        </a:p>
      </dgm:t>
    </dgm:pt>
    <dgm:pt modelId="{81E0644B-8516-7C43-A1D5-B8B6BC39E684}" type="parTrans" cxnId="{72512B3F-8BE1-404C-B4EC-044DEC0346E5}">
      <dgm:prSet/>
      <dgm:spPr/>
      <dgm:t>
        <a:bodyPr/>
        <a:lstStyle/>
        <a:p>
          <a:endParaRPr lang="en-US"/>
        </a:p>
      </dgm:t>
    </dgm:pt>
    <dgm:pt modelId="{3C40E643-CCE9-E941-A44B-C66A9750F0AA}" type="sibTrans" cxnId="{72512B3F-8BE1-404C-B4EC-044DEC0346E5}">
      <dgm:prSet/>
      <dgm:spPr/>
      <dgm:t>
        <a:bodyPr/>
        <a:lstStyle/>
        <a:p>
          <a:endParaRPr lang="en-US"/>
        </a:p>
      </dgm:t>
    </dgm:pt>
    <dgm:pt modelId="{0D5EC003-73C5-8F4C-A1E9-E24DD752945F}">
      <dgm:prSet/>
      <dgm:spPr/>
      <dgm:t>
        <a:bodyPr/>
        <a:lstStyle/>
        <a:p>
          <a:r>
            <a:rPr lang="en-US"/>
            <a:t>Solicitations</a:t>
          </a:r>
        </a:p>
      </dgm:t>
    </dgm:pt>
    <dgm:pt modelId="{10911A08-0E57-1342-9174-97A113B5A7CC}" type="parTrans" cxnId="{22176C81-1839-7445-9176-D4EFA4252B0B}">
      <dgm:prSet/>
      <dgm:spPr/>
      <dgm:t>
        <a:bodyPr/>
        <a:lstStyle/>
        <a:p>
          <a:endParaRPr lang="en-US"/>
        </a:p>
      </dgm:t>
    </dgm:pt>
    <dgm:pt modelId="{FA6152DE-03AE-5741-A8C4-6555BD4AF60E}" type="sibTrans" cxnId="{22176C81-1839-7445-9176-D4EFA4252B0B}">
      <dgm:prSet/>
      <dgm:spPr/>
      <dgm:t>
        <a:bodyPr/>
        <a:lstStyle/>
        <a:p>
          <a:endParaRPr lang="en-US"/>
        </a:p>
      </dgm:t>
    </dgm:pt>
    <dgm:pt modelId="{F24F7E5D-BA93-D34F-B0A5-B9D274FDC26C}">
      <dgm:prSet/>
      <dgm:spPr/>
      <dgm:t>
        <a:bodyPr/>
        <a:lstStyle/>
        <a:p>
          <a:r>
            <a:rPr lang="en-US"/>
            <a:t>Acknowledging Credit</a:t>
          </a:r>
        </a:p>
      </dgm:t>
    </dgm:pt>
    <dgm:pt modelId="{079A7EF4-0F64-174D-ACB5-032357225902}" type="parTrans" cxnId="{E0038FA0-ECA0-3C4B-9369-950AAEC46A61}">
      <dgm:prSet/>
      <dgm:spPr/>
      <dgm:t>
        <a:bodyPr/>
        <a:lstStyle/>
        <a:p>
          <a:endParaRPr lang="en-US"/>
        </a:p>
      </dgm:t>
    </dgm:pt>
    <dgm:pt modelId="{42969B4B-3912-DD4F-9F38-24EC88EF1695}" type="sibTrans" cxnId="{E0038FA0-ECA0-3C4B-9369-950AAEC46A61}">
      <dgm:prSet/>
      <dgm:spPr/>
      <dgm:t>
        <a:bodyPr/>
        <a:lstStyle/>
        <a:p>
          <a:endParaRPr lang="en-US"/>
        </a:p>
      </dgm:t>
    </dgm:pt>
    <dgm:pt modelId="{5143EF5A-F5A3-4446-AF7A-B170226872B5}" type="pres">
      <dgm:prSet presAssocID="{ADD1F7EC-4874-7848-AD38-1D8DC572EC33}" presName="linear" presStyleCnt="0">
        <dgm:presLayoutVars>
          <dgm:animLvl val="lvl"/>
          <dgm:resizeHandles val="exact"/>
        </dgm:presLayoutVars>
      </dgm:prSet>
      <dgm:spPr/>
    </dgm:pt>
    <dgm:pt modelId="{EBA1AE8F-B518-A04F-B202-8920FD7B11EC}" type="pres">
      <dgm:prSet presAssocID="{8BE90754-319C-B544-A05C-19E51C4D09A2}" presName="parentText" presStyleLbl="node1" presStyleIdx="0" presStyleCnt="8">
        <dgm:presLayoutVars>
          <dgm:chMax val="0"/>
          <dgm:bulletEnabled val="1"/>
        </dgm:presLayoutVars>
      </dgm:prSet>
      <dgm:spPr/>
    </dgm:pt>
    <dgm:pt modelId="{A0D8F293-896F-C844-BF01-C7FA70377A8E}" type="pres">
      <dgm:prSet presAssocID="{5CFC7065-8632-164E-ACB7-265F64308912}" presName="spacer" presStyleCnt="0"/>
      <dgm:spPr/>
    </dgm:pt>
    <dgm:pt modelId="{A2B27AC6-5DEE-F148-89C6-3F156C8262D6}" type="pres">
      <dgm:prSet presAssocID="{33BDDBB6-7C46-A74C-B4B7-57130B922878}" presName="parentText" presStyleLbl="node1" presStyleIdx="1" presStyleCnt="8">
        <dgm:presLayoutVars>
          <dgm:chMax val="0"/>
          <dgm:bulletEnabled val="1"/>
        </dgm:presLayoutVars>
      </dgm:prSet>
      <dgm:spPr/>
    </dgm:pt>
    <dgm:pt modelId="{29EE0C97-BA09-7349-B430-21B8303D5B5D}" type="pres">
      <dgm:prSet presAssocID="{57AEF1FC-95B2-C94F-9328-F909D1A622E6}" presName="spacer" presStyleCnt="0"/>
      <dgm:spPr/>
    </dgm:pt>
    <dgm:pt modelId="{5E074DE1-4587-314F-9733-D3F965DA6D04}" type="pres">
      <dgm:prSet presAssocID="{0AB419DC-531A-AD4E-AB87-E9E9F82633BF}" presName="parentText" presStyleLbl="node1" presStyleIdx="2" presStyleCnt="8">
        <dgm:presLayoutVars>
          <dgm:chMax val="0"/>
          <dgm:bulletEnabled val="1"/>
        </dgm:presLayoutVars>
      </dgm:prSet>
      <dgm:spPr/>
    </dgm:pt>
    <dgm:pt modelId="{EF9A40C4-46E6-6048-BBC1-8D26EDE1289A}" type="pres">
      <dgm:prSet presAssocID="{51864667-BF33-9247-AB6A-5B2D6D50436E}" presName="spacer" presStyleCnt="0"/>
      <dgm:spPr/>
    </dgm:pt>
    <dgm:pt modelId="{7C16C706-55CB-7E4C-B303-758AC9330340}" type="pres">
      <dgm:prSet presAssocID="{5A79824F-06A2-5B45-A41C-2D37FEC62E61}" presName="parentText" presStyleLbl="node1" presStyleIdx="3" presStyleCnt="8">
        <dgm:presLayoutVars>
          <dgm:chMax val="0"/>
          <dgm:bulletEnabled val="1"/>
        </dgm:presLayoutVars>
      </dgm:prSet>
      <dgm:spPr/>
    </dgm:pt>
    <dgm:pt modelId="{B73C0014-A70E-C543-AC51-5CA93B102975}" type="pres">
      <dgm:prSet presAssocID="{4520241A-DB52-3C4E-8349-651D930BCAD4}" presName="spacer" presStyleCnt="0"/>
      <dgm:spPr/>
    </dgm:pt>
    <dgm:pt modelId="{F530F59E-BD3F-0C46-87C8-84C56AFC9870}" type="pres">
      <dgm:prSet presAssocID="{7C820DC2-0E2D-3040-9C35-0165B5BEF4C0}" presName="parentText" presStyleLbl="node1" presStyleIdx="4" presStyleCnt="8">
        <dgm:presLayoutVars>
          <dgm:chMax val="0"/>
          <dgm:bulletEnabled val="1"/>
        </dgm:presLayoutVars>
      </dgm:prSet>
      <dgm:spPr/>
    </dgm:pt>
    <dgm:pt modelId="{CB766B3F-768A-074D-AD6B-62B325E6C11D}" type="pres">
      <dgm:prSet presAssocID="{B6B6C7DE-4077-EB4F-A9BD-48D0928B3251}" presName="spacer" presStyleCnt="0"/>
      <dgm:spPr/>
    </dgm:pt>
    <dgm:pt modelId="{30B41706-8CDA-124E-BAE0-78A0364C66B2}" type="pres">
      <dgm:prSet presAssocID="{384A6BC0-3CD4-2B41-B773-38EA6092DB3D}" presName="parentText" presStyleLbl="node1" presStyleIdx="5" presStyleCnt="8">
        <dgm:presLayoutVars>
          <dgm:chMax val="0"/>
          <dgm:bulletEnabled val="1"/>
        </dgm:presLayoutVars>
      </dgm:prSet>
      <dgm:spPr/>
    </dgm:pt>
    <dgm:pt modelId="{03DB584A-33C2-C342-94EB-56F64730C985}" type="pres">
      <dgm:prSet presAssocID="{3C40E643-CCE9-E941-A44B-C66A9750F0AA}" presName="spacer" presStyleCnt="0"/>
      <dgm:spPr/>
    </dgm:pt>
    <dgm:pt modelId="{5E5E1C18-B511-3A4D-B3B7-3B3CA64290CA}" type="pres">
      <dgm:prSet presAssocID="{0D5EC003-73C5-8F4C-A1E9-E24DD752945F}" presName="parentText" presStyleLbl="node1" presStyleIdx="6" presStyleCnt="8">
        <dgm:presLayoutVars>
          <dgm:chMax val="0"/>
          <dgm:bulletEnabled val="1"/>
        </dgm:presLayoutVars>
      </dgm:prSet>
      <dgm:spPr/>
    </dgm:pt>
    <dgm:pt modelId="{82F4FB08-F03E-A540-93CD-66D8DD5D5967}" type="pres">
      <dgm:prSet presAssocID="{FA6152DE-03AE-5741-A8C4-6555BD4AF60E}" presName="spacer" presStyleCnt="0"/>
      <dgm:spPr/>
    </dgm:pt>
    <dgm:pt modelId="{5FBC7F72-4C0A-6D45-95AA-A0BF36CB8A5C}" type="pres">
      <dgm:prSet presAssocID="{F24F7E5D-BA93-D34F-B0A5-B9D274FDC26C}" presName="parentText" presStyleLbl="node1" presStyleIdx="7" presStyleCnt="8">
        <dgm:presLayoutVars>
          <dgm:chMax val="0"/>
          <dgm:bulletEnabled val="1"/>
        </dgm:presLayoutVars>
      </dgm:prSet>
      <dgm:spPr/>
    </dgm:pt>
  </dgm:ptLst>
  <dgm:cxnLst>
    <dgm:cxn modelId="{C6F7A700-CA77-CB46-967A-7C92602E2BAB}" type="presOf" srcId="{5A79824F-06A2-5B45-A41C-2D37FEC62E61}" destId="{7C16C706-55CB-7E4C-B303-758AC9330340}" srcOrd="0" destOrd="0" presId="urn:microsoft.com/office/officeart/2005/8/layout/vList2"/>
    <dgm:cxn modelId="{19C5CC06-6D01-D347-B21B-727D6DD63EF4}" type="presOf" srcId="{384A6BC0-3CD4-2B41-B773-38EA6092DB3D}" destId="{30B41706-8CDA-124E-BAE0-78A0364C66B2}" srcOrd="0" destOrd="0" presId="urn:microsoft.com/office/officeart/2005/8/layout/vList2"/>
    <dgm:cxn modelId="{F4665513-2B26-5247-8400-C58A823DD781}" type="presOf" srcId="{0D5EC003-73C5-8F4C-A1E9-E24DD752945F}" destId="{5E5E1C18-B511-3A4D-B3B7-3B3CA64290CA}" srcOrd="0" destOrd="0" presId="urn:microsoft.com/office/officeart/2005/8/layout/vList2"/>
    <dgm:cxn modelId="{9C0D471C-E60B-0C43-B9B0-FA5D2CA404DB}" srcId="{ADD1F7EC-4874-7848-AD38-1D8DC572EC33}" destId="{0AB419DC-531A-AD4E-AB87-E9E9F82633BF}" srcOrd="2" destOrd="0" parTransId="{6B4183FF-B81B-0B46-8D96-865D23A5D6A3}" sibTransId="{51864667-BF33-9247-AB6A-5B2D6D50436E}"/>
    <dgm:cxn modelId="{92432C20-3DC3-A342-B198-7F298A4042AC}" type="presOf" srcId="{F24F7E5D-BA93-D34F-B0A5-B9D274FDC26C}" destId="{5FBC7F72-4C0A-6D45-95AA-A0BF36CB8A5C}" srcOrd="0" destOrd="0" presId="urn:microsoft.com/office/officeart/2005/8/layout/vList2"/>
    <dgm:cxn modelId="{B945E427-DDD5-CA49-8755-4E35791E4A07}" srcId="{ADD1F7EC-4874-7848-AD38-1D8DC572EC33}" destId="{7C820DC2-0E2D-3040-9C35-0165B5BEF4C0}" srcOrd="4" destOrd="0" parTransId="{03895C26-E56E-EA47-808C-F9051736A7DF}" sibTransId="{B6B6C7DE-4077-EB4F-A9BD-48D0928B3251}"/>
    <dgm:cxn modelId="{01EF5028-06E0-EF4F-B180-79DBF13A7D20}" srcId="{ADD1F7EC-4874-7848-AD38-1D8DC572EC33}" destId="{33BDDBB6-7C46-A74C-B4B7-57130B922878}" srcOrd="1" destOrd="0" parTransId="{01B5453C-528D-7748-B39D-C512569554E8}" sibTransId="{57AEF1FC-95B2-C94F-9328-F909D1A622E6}"/>
    <dgm:cxn modelId="{7F6B1D3D-63B9-3748-967C-8210330B7FCC}" srcId="{ADD1F7EC-4874-7848-AD38-1D8DC572EC33}" destId="{8BE90754-319C-B544-A05C-19E51C4D09A2}" srcOrd="0" destOrd="0" parTransId="{435FE9BF-A71B-8742-B84D-1844A006C925}" sibTransId="{5CFC7065-8632-164E-ACB7-265F64308912}"/>
    <dgm:cxn modelId="{72512B3F-8BE1-404C-B4EC-044DEC0346E5}" srcId="{ADD1F7EC-4874-7848-AD38-1D8DC572EC33}" destId="{384A6BC0-3CD4-2B41-B773-38EA6092DB3D}" srcOrd="5" destOrd="0" parTransId="{81E0644B-8516-7C43-A1D5-B8B6BC39E684}" sibTransId="{3C40E643-CCE9-E941-A44B-C66A9750F0AA}"/>
    <dgm:cxn modelId="{1A153D61-904E-D741-8B83-1DC863A3FA8A}" type="presOf" srcId="{33BDDBB6-7C46-A74C-B4B7-57130B922878}" destId="{A2B27AC6-5DEE-F148-89C6-3F156C8262D6}" srcOrd="0" destOrd="0" presId="urn:microsoft.com/office/officeart/2005/8/layout/vList2"/>
    <dgm:cxn modelId="{D22A8265-169D-FE4C-A884-05D4486CB2CB}" type="presOf" srcId="{ADD1F7EC-4874-7848-AD38-1D8DC572EC33}" destId="{5143EF5A-F5A3-4446-AF7A-B170226872B5}" srcOrd="0" destOrd="0" presId="urn:microsoft.com/office/officeart/2005/8/layout/vList2"/>
    <dgm:cxn modelId="{22176C81-1839-7445-9176-D4EFA4252B0B}" srcId="{ADD1F7EC-4874-7848-AD38-1D8DC572EC33}" destId="{0D5EC003-73C5-8F4C-A1E9-E24DD752945F}" srcOrd="6" destOrd="0" parTransId="{10911A08-0E57-1342-9174-97A113B5A7CC}" sibTransId="{FA6152DE-03AE-5741-A8C4-6555BD4AF60E}"/>
    <dgm:cxn modelId="{9A51DC81-7D80-4F46-A790-8D29C9CCC416}" type="presOf" srcId="{8BE90754-319C-B544-A05C-19E51C4D09A2}" destId="{EBA1AE8F-B518-A04F-B202-8920FD7B11EC}" srcOrd="0" destOrd="0" presId="urn:microsoft.com/office/officeart/2005/8/layout/vList2"/>
    <dgm:cxn modelId="{D614A19E-80C4-734D-BF17-3CF9FD64232E}" type="presOf" srcId="{0AB419DC-531A-AD4E-AB87-E9E9F82633BF}" destId="{5E074DE1-4587-314F-9733-D3F965DA6D04}" srcOrd="0" destOrd="0" presId="urn:microsoft.com/office/officeart/2005/8/layout/vList2"/>
    <dgm:cxn modelId="{E0038FA0-ECA0-3C4B-9369-950AAEC46A61}" srcId="{ADD1F7EC-4874-7848-AD38-1D8DC572EC33}" destId="{F24F7E5D-BA93-D34F-B0A5-B9D274FDC26C}" srcOrd="7" destOrd="0" parTransId="{079A7EF4-0F64-174D-ACB5-032357225902}" sibTransId="{42969B4B-3912-DD4F-9F38-24EC88EF1695}"/>
    <dgm:cxn modelId="{A25A06E8-1971-924A-951D-86FE1DD5BEA5}" srcId="{ADD1F7EC-4874-7848-AD38-1D8DC572EC33}" destId="{5A79824F-06A2-5B45-A41C-2D37FEC62E61}" srcOrd="3" destOrd="0" parTransId="{53B39E93-EB01-7E4E-95FF-84E759B68107}" sibTransId="{4520241A-DB52-3C4E-8349-651D930BCAD4}"/>
    <dgm:cxn modelId="{E953D7E9-8406-CE44-AAD2-EAA15FD825EB}" type="presOf" srcId="{7C820DC2-0E2D-3040-9C35-0165B5BEF4C0}" destId="{F530F59E-BD3F-0C46-87C8-84C56AFC9870}" srcOrd="0" destOrd="0" presId="urn:microsoft.com/office/officeart/2005/8/layout/vList2"/>
    <dgm:cxn modelId="{C467CC8D-DC10-0646-8EB5-64126833C3D0}" type="presParOf" srcId="{5143EF5A-F5A3-4446-AF7A-B170226872B5}" destId="{EBA1AE8F-B518-A04F-B202-8920FD7B11EC}" srcOrd="0" destOrd="0" presId="urn:microsoft.com/office/officeart/2005/8/layout/vList2"/>
    <dgm:cxn modelId="{ED5745C1-D44F-684A-96CF-8539443AF21D}" type="presParOf" srcId="{5143EF5A-F5A3-4446-AF7A-B170226872B5}" destId="{A0D8F293-896F-C844-BF01-C7FA70377A8E}" srcOrd="1" destOrd="0" presId="urn:microsoft.com/office/officeart/2005/8/layout/vList2"/>
    <dgm:cxn modelId="{DED80166-A4FE-0B40-958E-40E72320F07B}" type="presParOf" srcId="{5143EF5A-F5A3-4446-AF7A-B170226872B5}" destId="{A2B27AC6-5DEE-F148-89C6-3F156C8262D6}" srcOrd="2" destOrd="0" presId="urn:microsoft.com/office/officeart/2005/8/layout/vList2"/>
    <dgm:cxn modelId="{730E2DC1-0AAD-B042-9513-B14175962248}" type="presParOf" srcId="{5143EF5A-F5A3-4446-AF7A-B170226872B5}" destId="{29EE0C97-BA09-7349-B430-21B8303D5B5D}" srcOrd="3" destOrd="0" presId="urn:microsoft.com/office/officeart/2005/8/layout/vList2"/>
    <dgm:cxn modelId="{A0F623B3-1246-F448-AA06-46470BAFDA20}" type="presParOf" srcId="{5143EF5A-F5A3-4446-AF7A-B170226872B5}" destId="{5E074DE1-4587-314F-9733-D3F965DA6D04}" srcOrd="4" destOrd="0" presId="urn:microsoft.com/office/officeart/2005/8/layout/vList2"/>
    <dgm:cxn modelId="{63EF5D9B-E306-3B4E-96EE-BB70353AC6EE}" type="presParOf" srcId="{5143EF5A-F5A3-4446-AF7A-B170226872B5}" destId="{EF9A40C4-46E6-6048-BBC1-8D26EDE1289A}" srcOrd="5" destOrd="0" presId="urn:microsoft.com/office/officeart/2005/8/layout/vList2"/>
    <dgm:cxn modelId="{EFBE7875-6130-6841-98E9-DBBCE3F04D49}" type="presParOf" srcId="{5143EF5A-F5A3-4446-AF7A-B170226872B5}" destId="{7C16C706-55CB-7E4C-B303-758AC9330340}" srcOrd="6" destOrd="0" presId="urn:microsoft.com/office/officeart/2005/8/layout/vList2"/>
    <dgm:cxn modelId="{6A582407-AB65-8742-B1AD-115E04C5D9F3}" type="presParOf" srcId="{5143EF5A-F5A3-4446-AF7A-B170226872B5}" destId="{B73C0014-A70E-C543-AC51-5CA93B102975}" srcOrd="7" destOrd="0" presId="urn:microsoft.com/office/officeart/2005/8/layout/vList2"/>
    <dgm:cxn modelId="{B012EFC3-EBF8-F845-AABE-91AC712A45CB}" type="presParOf" srcId="{5143EF5A-F5A3-4446-AF7A-B170226872B5}" destId="{F530F59E-BD3F-0C46-87C8-84C56AFC9870}" srcOrd="8" destOrd="0" presId="urn:microsoft.com/office/officeart/2005/8/layout/vList2"/>
    <dgm:cxn modelId="{4C8D3A80-B37F-B846-9F33-F788178FEA7A}" type="presParOf" srcId="{5143EF5A-F5A3-4446-AF7A-B170226872B5}" destId="{CB766B3F-768A-074D-AD6B-62B325E6C11D}" srcOrd="9" destOrd="0" presId="urn:microsoft.com/office/officeart/2005/8/layout/vList2"/>
    <dgm:cxn modelId="{9656C52D-A6A9-E14A-9ACA-46C91426607B}" type="presParOf" srcId="{5143EF5A-F5A3-4446-AF7A-B170226872B5}" destId="{30B41706-8CDA-124E-BAE0-78A0364C66B2}" srcOrd="10" destOrd="0" presId="urn:microsoft.com/office/officeart/2005/8/layout/vList2"/>
    <dgm:cxn modelId="{D99A3D9A-0846-CE47-9B4C-A3D574EA37D0}" type="presParOf" srcId="{5143EF5A-F5A3-4446-AF7A-B170226872B5}" destId="{03DB584A-33C2-C342-94EB-56F64730C985}" srcOrd="11" destOrd="0" presId="urn:microsoft.com/office/officeart/2005/8/layout/vList2"/>
    <dgm:cxn modelId="{F66DFBC7-36F0-E040-B41F-8C6B05050B2F}" type="presParOf" srcId="{5143EF5A-F5A3-4446-AF7A-B170226872B5}" destId="{5E5E1C18-B511-3A4D-B3B7-3B3CA64290CA}" srcOrd="12" destOrd="0" presId="urn:microsoft.com/office/officeart/2005/8/layout/vList2"/>
    <dgm:cxn modelId="{F1DE91A1-E4E5-9D46-B372-4111F220CF2A}" type="presParOf" srcId="{5143EF5A-F5A3-4446-AF7A-B170226872B5}" destId="{82F4FB08-F03E-A540-93CD-66D8DD5D5967}" srcOrd="13" destOrd="0" presId="urn:microsoft.com/office/officeart/2005/8/layout/vList2"/>
    <dgm:cxn modelId="{86CAA317-F85A-B847-9149-8B64164791B6}" type="presParOf" srcId="{5143EF5A-F5A3-4446-AF7A-B170226872B5}" destId="{5FBC7F72-4C0A-6D45-95AA-A0BF36CB8A5C}" srcOrd="1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38F9954-20A2-B04D-968D-153403653573}" type="doc">
      <dgm:prSet loTypeId="urn:microsoft.com/office/officeart/2005/8/layout/matrix2" loCatId="list" qsTypeId="urn:microsoft.com/office/officeart/2005/8/quickstyle/simple1" qsCatId="simple" csTypeId="urn:microsoft.com/office/officeart/2005/8/colors/accent1_2" csCatId="accent1"/>
      <dgm:spPr/>
      <dgm:t>
        <a:bodyPr/>
        <a:lstStyle/>
        <a:p>
          <a:endParaRPr lang="en-US"/>
        </a:p>
      </dgm:t>
    </dgm:pt>
    <dgm:pt modelId="{4A81B15F-C0CE-7444-AF59-CEF211E32D90}">
      <dgm:prSet/>
      <dgm:spPr/>
      <dgm:t>
        <a:bodyPr/>
        <a:lstStyle/>
        <a:p>
          <a:r>
            <a:rPr lang="en-US" dirty="0"/>
            <a:t>Social Welfare</a:t>
          </a:r>
        </a:p>
      </dgm:t>
    </dgm:pt>
    <dgm:pt modelId="{DC32D9BF-5ED5-CC4B-A822-7A95DD80F61D}" type="parTrans" cxnId="{B791244D-ED34-CF45-B896-5A0F5F765D7E}">
      <dgm:prSet/>
      <dgm:spPr/>
      <dgm:t>
        <a:bodyPr/>
        <a:lstStyle/>
        <a:p>
          <a:endParaRPr lang="en-US"/>
        </a:p>
      </dgm:t>
    </dgm:pt>
    <dgm:pt modelId="{B977DEF1-01A5-1E4A-827E-99D8358BD26D}" type="sibTrans" cxnId="{B791244D-ED34-CF45-B896-5A0F5F765D7E}">
      <dgm:prSet/>
      <dgm:spPr/>
      <dgm:t>
        <a:bodyPr/>
        <a:lstStyle/>
        <a:p>
          <a:endParaRPr lang="en-US"/>
        </a:p>
      </dgm:t>
    </dgm:pt>
    <dgm:pt modelId="{D51F9CE1-5BD3-8E4A-9E93-BE829BD5D182}">
      <dgm:prSet/>
      <dgm:spPr/>
      <dgm:t>
        <a:bodyPr/>
        <a:lstStyle/>
        <a:p>
          <a:r>
            <a:rPr lang="en-US"/>
            <a:t>Public Participation</a:t>
          </a:r>
        </a:p>
      </dgm:t>
    </dgm:pt>
    <dgm:pt modelId="{13385D3A-6B7F-8548-93F7-12BA5D3BA1BB}" type="parTrans" cxnId="{0AC0603B-A92C-584A-B5E4-38B472989F8D}">
      <dgm:prSet/>
      <dgm:spPr/>
      <dgm:t>
        <a:bodyPr/>
        <a:lstStyle/>
        <a:p>
          <a:endParaRPr lang="en-US"/>
        </a:p>
      </dgm:t>
    </dgm:pt>
    <dgm:pt modelId="{99531F48-7746-954F-B7C3-4196994839BD}" type="sibTrans" cxnId="{0AC0603B-A92C-584A-B5E4-38B472989F8D}">
      <dgm:prSet/>
      <dgm:spPr/>
      <dgm:t>
        <a:bodyPr/>
        <a:lstStyle/>
        <a:p>
          <a:endParaRPr lang="en-US"/>
        </a:p>
      </dgm:t>
    </dgm:pt>
    <dgm:pt modelId="{5416DD62-41E3-484C-BF39-3EF564633C47}">
      <dgm:prSet/>
      <dgm:spPr/>
      <dgm:t>
        <a:bodyPr/>
        <a:lstStyle/>
        <a:p>
          <a:r>
            <a:rPr lang="en-US"/>
            <a:t>Public Emergencies</a:t>
          </a:r>
        </a:p>
      </dgm:t>
    </dgm:pt>
    <dgm:pt modelId="{4C232A3F-5D4E-9F47-96D5-461029A13D20}" type="parTrans" cxnId="{A0E1BCB9-5061-0B4F-878E-310788D2F794}">
      <dgm:prSet/>
      <dgm:spPr/>
      <dgm:t>
        <a:bodyPr/>
        <a:lstStyle/>
        <a:p>
          <a:endParaRPr lang="en-US"/>
        </a:p>
      </dgm:t>
    </dgm:pt>
    <dgm:pt modelId="{7D5D69F3-B327-7141-9ED4-69BA6B6500C2}" type="sibTrans" cxnId="{A0E1BCB9-5061-0B4F-878E-310788D2F794}">
      <dgm:prSet/>
      <dgm:spPr/>
      <dgm:t>
        <a:bodyPr/>
        <a:lstStyle/>
        <a:p>
          <a:endParaRPr lang="en-US"/>
        </a:p>
      </dgm:t>
    </dgm:pt>
    <dgm:pt modelId="{D3D9B884-AFF4-4A4F-8B28-EC6C4DA701D3}">
      <dgm:prSet/>
      <dgm:spPr/>
      <dgm:t>
        <a:bodyPr/>
        <a:lstStyle/>
        <a:p>
          <a:r>
            <a:rPr lang="en-US"/>
            <a:t>Social and Political Action</a:t>
          </a:r>
        </a:p>
      </dgm:t>
    </dgm:pt>
    <dgm:pt modelId="{6A109B89-1ECE-D24E-A8C6-362C21012D5C}" type="parTrans" cxnId="{8B1396A1-EBE1-864A-A13A-9619BE2F0C60}">
      <dgm:prSet/>
      <dgm:spPr/>
      <dgm:t>
        <a:bodyPr/>
        <a:lstStyle/>
        <a:p>
          <a:endParaRPr lang="en-US"/>
        </a:p>
      </dgm:t>
    </dgm:pt>
    <dgm:pt modelId="{CBE5BC87-D99F-7F4E-87A3-E382B16BDEB5}" type="sibTrans" cxnId="{8B1396A1-EBE1-864A-A13A-9619BE2F0C60}">
      <dgm:prSet/>
      <dgm:spPr/>
      <dgm:t>
        <a:bodyPr/>
        <a:lstStyle/>
        <a:p>
          <a:endParaRPr lang="en-US"/>
        </a:p>
      </dgm:t>
    </dgm:pt>
    <dgm:pt modelId="{A881DEF5-42DD-044A-8B7D-6EF8A03ECAB5}" type="pres">
      <dgm:prSet presAssocID="{D38F9954-20A2-B04D-968D-153403653573}" presName="matrix" presStyleCnt="0">
        <dgm:presLayoutVars>
          <dgm:chMax val="1"/>
          <dgm:dir/>
          <dgm:resizeHandles val="exact"/>
        </dgm:presLayoutVars>
      </dgm:prSet>
      <dgm:spPr/>
    </dgm:pt>
    <dgm:pt modelId="{29FB6847-9658-2A40-8058-E26646FA0BF8}" type="pres">
      <dgm:prSet presAssocID="{D38F9954-20A2-B04D-968D-153403653573}" presName="axisShape" presStyleLbl="bgShp" presStyleIdx="0" presStyleCnt="1"/>
      <dgm:spPr/>
    </dgm:pt>
    <dgm:pt modelId="{5D9B79F4-EABB-7749-A51F-997234D482AD}" type="pres">
      <dgm:prSet presAssocID="{D38F9954-20A2-B04D-968D-153403653573}" presName="rect1" presStyleLbl="node1" presStyleIdx="0" presStyleCnt="4">
        <dgm:presLayoutVars>
          <dgm:chMax val="0"/>
          <dgm:chPref val="0"/>
          <dgm:bulletEnabled val="1"/>
        </dgm:presLayoutVars>
      </dgm:prSet>
      <dgm:spPr/>
    </dgm:pt>
    <dgm:pt modelId="{B8C20325-6633-FC42-8962-C3A77F7F33E7}" type="pres">
      <dgm:prSet presAssocID="{D38F9954-20A2-B04D-968D-153403653573}" presName="rect2" presStyleLbl="node1" presStyleIdx="1" presStyleCnt="4">
        <dgm:presLayoutVars>
          <dgm:chMax val="0"/>
          <dgm:chPref val="0"/>
          <dgm:bulletEnabled val="1"/>
        </dgm:presLayoutVars>
      </dgm:prSet>
      <dgm:spPr/>
    </dgm:pt>
    <dgm:pt modelId="{B1B98C85-5909-FE4E-B932-860B570C1B74}" type="pres">
      <dgm:prSet presAssocID="{D38F9954-20A2-B04D-968D-153403653573}" presName="rect3" presStyleLbl="node1" presStyleIdx="2" presStyleCnt="4">
        <dgm:presLayoutVars>
          <dgm:chMax val="0"/>
          <dgm:chPref val="0"/>
          <dgm:bulletEnabled val="1"/>
        </dgm:presLayoutVars>
      </dgm:prSet>
      <dgm:spPr/>
    </dgm:pt>
    <dgm:pt modelId="{7DAC33F0-D4B5-9346-841C-2034D1293644}" type="pres">
      <dgm:prSet presAssocID="{D38F9954-20A2-B04D-968D-153403653573}" presName="rect4" presStyleLbl="node1" presStyleIdx="3" presStyleCnt="4">
        <dgm:presLayoutVars>
          <dgm:chMax val="0"/>
          <dgm:chPref val="0"/>
          <dgm:bulletEnabled val="1"/>
        </dgm:presLayoutVars>
      </dgm:prSet>
      <dgm:spPr/>
    </dgm:pt>
  </dgm:ptLst>
  <dgm:cxnLst>
    <dgm:cxn modelId="{CD45430C-BCD4-A648-B80B-1E74D11828E6}" type="presOf" srcId="{D3D9B884-AFF4-4A4F-8B28-EC6C4DA701D3}" destId="{7DAC33F0-D4B5-9346-841C-2034D1293644}" srcOrd="0" destOrd="0" presId="urn:microsoft.com/office/officeart/2005/8/layout/matrix2"/>
    <dgm:cxn modelId="{0AC0603B-A92C-584A-B5E4-38B472989F8D}" srcId="{D38F9954-20A2-B04D-968D-153403653573}" destId="{D51F9CE1-5BD3-8E4A-9E93-BE829BD5D182}" srcOrd="1" destOrd="0" parTransId="{13385D3A-6B7F-8548-93F7-12BA5D3BA1BB}" sibTransId="{99531F48-7746-954F-B7C3-4196994839BD}"/>
    <dgm:cxn modelId="{B791244D-ED34-CF45-B896-5A0F5F765D7E}" srcId="{D38F9954-20A2-B04D-968D-153403653573}" destId="{4A81B15F-C0CE-7444-AF59-CEF211E32D90}" srcOrd="0" destOrd="0" parTransId="{DC32D9BF-5ED5-CC4B-A822-7A95DD80F61D}" sibTransId="{B977DEF1-01A5-1E4A-827E-99D8358BD26D}"/>
    <dgm:cxn modelId="{7C6DBA8D-38B8-FC49-83AE-C9344A624385}" type="presOf" srcId="{4A81B15F-C0CE-7444-AF59-CEF211E32D90}" destId="{5D9B79F4-EABB-7749-A51F-997234D482AD}" srcOrd="0" destOrd="0" presId="urn:microsoft.com/office/officeart/2005/8/layout/matrix2"/>
    <dgm:cxn modelId="{1661C894-6E4A-EA43-B510-36C7DE9EBAB0}" type="presOf" srcId="{5416DD62-41E3-484C-BF39-3EF564633C47}" destId="{B1B98C85-5909-FE4E-B932-860B570C1B74}" srcOrd="0" destOrd="0" presId="urn:microsoft.com/office/officeart/2005/8/layout/matrix2"/>
    <dgm:cxn modelId="{8B1396A1-EBE1-864A-A13A-9619BE2F0C60}" srcId="{D38F9954-20A2-B04D-968D-153403653573}" destId="{D3D9B884-AFF4-4A4F-8B28-EC6C4DA701D3}" srcOrd="3" destOrd="0" parTransId="{6A109B89-1ECE-D24E-A8C6-362C21012D5C}" sibTransId="{CBE5BC87-D99F-7F4E-87A3-E382B16BDEB5}"/>
    <dgm:cxn modelId="{A0E1BCB9-5061-0B4F-878E-310788D2F794}" srcId="{D38F9954-20A2-B04D-968D-153403653573}" destId="{5416DD62-41E3-484C-BF39-3EF564633C47}" srcOrd="2" destOrd="0" parTransId="{4C232A3F-5D4E-9F47-96D5-461029A13D20}" sibTransId="{7D5D69F3-B327-7141-9ED4-69BA6B6500C2}"/>
    <dgm:cxn modelId="{AB3593C2-5BEE-824F-8FA2-849B35979F3D}" type="presOf" srcId="{D51F9CE1-5BD3-8E4A-9E93-BE829BD5D182}" destId="{B8C20325-6633-FC42-8962-C3A77F7F33E7}" srcOrd="0" destOrd="0" presId="urn:microsoft.com/office/officeart/2005/8/layout/matrix2"/>
    <dgm:cxn modelId="{392A0FEE-0FF9-0C40-B739-87B2DA04A896}" type="presOf" srcId="{D38F9954-20A2-B04D-968D-153403653573}" destId="{A881DEF5-42DD-044A-8B7D-6EF8A03ECAB5}" srcOrd="0" destOrd="0" presId="urn:microsoft.com/office/officeart/2005/8/layout/matrix2"/>
    <dgm:cxn modelId="{2E51B3B6-5B9A-5443-948F-73291F2A5E31}" type="presParOf" srcId="{A881DEF5-42DD-044A-8B7D-6EF8A03ECAB5}" destId="{29FB6847-9658-2A40-8058-E26646FA0BF8}" srcOrd="0" destOrd="0" presId="urn:microsoft.com/office/officeart/2005/8/layout/matrix2"/>
    <dgm:cxn modelId="{C793C4F3-2C02-2A4D-91E0-E58EEDB1806F}" type="presParOf" srcId="{A881DEF5-42DD-044A-8B7D-6EF8A03ECAB5}" destId="{5D9B79F4-EABB-7749-A51F-997234D482AD}" srcOrd="1" destOrd="0" presId="urn:microsoft.com/office/officeart/2005/8/layout/matrix2"/>
    <dgm:cxn modelId="{9CCF1AC4-3840-3B45-A187-112FBBE93F95}" type="presParOf" srcId="{A881DEF5-42DD-044A-8B7D-6EF8A03ECAB5}" destId="{B8C20325-6633-FC42-8962-C3A77F7F33E7}" srcOrd="2" destOrd="0" presId="urn:microsoft.com/office/officeart/2005/8/layout/matrix2"/>
    <dgm:cxn modelId="{48FA71E9-5C87-8F41-842B-E78C34DD9028}" type="presParOf" srcId="{A881DEF5-42DD-044A-8B7D-6EF8A03ECAB5}" destId="{B1B98C85-5909-FE4E-B932-860B570C1B74}" srcOrd="3" destOrd="0" presId="urn:microsoft.com/office/officeart/2005/8/layout/matrix2"/>
    <dgm:cxn modelId="{1D9FC695-5E5C-8747-A10A-BECF8D529A69}" type="presParOf" srcId="{A881DEF5-42DD-044A-8B7D-6EF8A03ECAB5}" destId="{7DAC33F0-D4B5-9346-841C-2034D1293644}"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751D0CF-7A84-B745-9DC9-7C55C8D704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FE99C0-9F39-FB4D-A07A-5D19BC3C6176}">
      <dgm:prSet/>
      <dgm:spPr/>
      <dgm:t>
        <a:bodyPr/>
        <a:lstStyle/>
        <a:p>
          <a:r>
            <a:rPr lang="en-US" dirty="0"/>
            <a:t>Social Work 1.04 Competence –</a:t>
          </a:r>
        </a:p>
      </dgm:t>
    </dgm:pt>
    <dgm:pt modelId="{A25F3E1F-14FD-A146-8C46-C31F805D2D1F}" type="parTrans" cxnId="{F1CAC502-6820-2347-AD96-F3E8FD3F7F83}">
      <dgm:prSet/>
      <dgm:spPr/>
      <dgm:t>
        <a:bodyPr/>
        <a:lstStyle/>
        <a:p>
          <a:endParaRPr lang="en-US"/>
        </a:p>
      </dgm:t>
    </dgm:pt>
    <dgm:pt modelId="{2BC4B12C-D3AD-2F47-A4D5-934F71ACB223}" type="sibTrans" cxnId="{F1CAC502-6820-2347-AD96-F3E8FD3F7F83}">
      <dgm:prSet/>
      <dgm:spPr/>
      <dgm:t>
        <a:bodyPr/>
        <a:lstStyle/>
        <a:p>
          <a:endParaRPr lang="en-US"/>
        </a:p>
      </dgm:t>
    </dgm:pt>
    <dgm:pt modelId="{DE307F32-72F0-5D43-9F7E-D002CF23F414}">
      <dgm:prSet/>
      <dgm:spPr/>
      <dgm:t>
        <a:bodyPr/>
        <a:lstStyle/>
        <a:p>
          <a:r>
            <a:rPr lang="en-US" dirty="0"/>
            <a:t>(b)  Provide services and interventions  in substantive areas </a:t>
          </a:r>
          <a:r>
            <a:rPr lang="en-US" b="1" u="sng" dirty="0"/>
            <a:t>only after </a:t>
          </a:r>
          <a:r>
            <a:rPr lang="en-US" dirty="0"/>
            <a:t>training, study, consultation and supervision from people already competent in those interventions</a:t>
          </a:r>
        </a:p>
      </dgm:t>
    </dgm:pt>
    <dgm:pt modelId="{38B6E03E-AE11-2145-B56A-AE98A832D434}" type="parTrans" cxnId="{799D29B0-9549-334C-9543-DB97B4227F02}">
      <dgm:prSet/>
      <dgm:spPr/>
      <dgm:t>
        <a:bodyPr/>
        <a:lstStyle/>
        <a:p>
          <a:endParaRPr lang="en-US"/>
        </a:p>
      </dgm:t>
    </dgm:pt>
    <dgm:pt modelId="{6A38B2D2-A6BC-0148-B9A2-E8EBC4BCF3B2}" type="sibTrans" cxnId="{799D29B0-9549-334C-9543-DB97B4227F02}">
      <dgm:prSet/>
      <dgm:spPr/>
      <dgm:t>
        <a:bodyPr/>
        <a:lstStyle/>
        <a:p>
          <a:endParaRPr lang="en-US"/>
        </a:p>
      </dgm:t>
    </dgm:pt>
    <dgm:pt modelId="{245EB2B2-B136-CD4A-A287-444E6FE379C8}">
      <dgm:prSet/>
      <dgm:spPr/>
      <dgm:t>
        <a:bodyPr/>
        <a:lstStyle/>
        <a:p>
          <a:r>
            <a:rPr lang="en-US" dirty="0"/>
            <a:t>( c)  When generally recognized standards do not exist in emerging practice  must take careful and responsible steps</a:t>
          </a:r>
        </a:p>
      </dgm:t>
    </dgm:pt>
    <dgm:pt modelId="{C5C5E955-0959-9A44-9D23-3CB975AA26E3}" type="parTrans" cxnId="{9305803A-3C1F-5F42-8F18-96CA16012632}">
      <dgm:prSet/>
      <dgm:spPr/>
      <dgm:t>
        <a:bodyPr/>
        <a:lstStyle/>
        <a:p>
          <a:endParaRPr lang="en-US"/>
        </a:p>
      </dgm:t>
    </dgm:pt>
    <dgm:pt modelId="{CD4BEC4C-344D-9F4A-BF95-D29435CE2AB9}" type="sibTrans" cxnId="{9305803A-3C1F-5F42-8F18-96CA16012632}">
      <dgm:prSet/>
      <dgm:spPr/>
      <dgm:t>
        <a:bodyPr/>
        <a:lstStyle/>
        <a:p>
          <a:endParaRPr lang="en-US"/>
        </a:p>
      </dgm:t>
    </dgm:pt>
    <dgm:pt modelId="{EF939962-D780-2B49-AF1F-4C18D0B74243}">
      <dgm:prSet/>
      <dgm:spPr/>
      <dgm:t>
        <a:bodyPr/>
        <a:lstStyle/>
        <a:p>
          <a:r>
            <a:rPr lang="en-US" dirty="0"/>
            <a:t>(d) When using technology, make sure have relevant skills and 	knowledge  to ensure competence and cause no harm.  Includes understanding of special communication challenges and ability to implement strategies to address challenges </a:t>
          </a:r>
        </a:p>
      </dgm:t>
    </dgm:pt>
    <dgm:pt modelId="{588B6FD4-D755-2743-B8FD-9DDCB2A49BAB}" type="parTrans" cxnId="{35B77CFB-6232-9240-8FE2-59340EB9D20B}">
      <dgm:prSet/>
      <dgm:spPr/>
      <dgm:t>
        <a:bodyPr/>
        <a:lstStyle/>
        <a:p>
          <a:endParaRPr lang="en-US"/>
        </a:p>
      </dgm:t>
    </dgm:pt>
    <dgm:pt modelId="{51E94A73-27AB-464B-98BF-00F642300BD4}" type="sibTrans" cxnId="{35B77CFB-6232-9240-8FE2-59340EB9D20B}">
      <dgm:prSet/>
      <dgm:spPr/>
      <dgm:t>
        <a:bodyPr/>
        <a:lstStyle/>
        <a:p>
          <a:endParaRPr lang="en-US"/>
        </a:p>
      </dgm:t>
    </dgm:pt>
    <dgm:pt modelId="{5B209E00-534E-3149-9074-32D8237C0A00}" type="pres">
      <dgm:prSet presAssocID="{8751D0CF-7A84-B745-9DC9-7C55C8D70447}" presName="linear" presStyleCnt="0">
        <dgm:presLayoutVars>
          <dgm:animLvl val="lvl"/>
          <dgm:resizeHandles val="exact"/>
        </dgm:presLayoutVars>
      </dgm:prSet>
      <dgm:spPr/>
    </dgm:pt>
    <dgm:pt modelId="{E23D3CF2-6003-454B-977F-173498FCA25D}" type="pres">
      <dgm:prSet presAssocID="{94FE99C0-9F39-FB4D-A07A-5D19BC3C6176}" presName="parentText" presStyleLbl="node1" presStyleIdx="0" presStyleCnt="1">
        <dgm:presLayoutVars>
          <dgm:chMax val="0"/>
          <dgm:bulletEnabled val="1"/>
        </dgm:presLayoutVars>
      </dgm:prSet>
      <dgm:spPr/>
    </dgm:pt>
    <dgm:pt modelId="{B4F8E167-3754-194C-A486-C5AEC9DAC879}" type="pres">
      <dgm:prSet presAssocID="{94FE99C0-9F39-FB4D-A07A-5D19BC3C6176}" presName="childText" presStyleLbl="revTx" presStyleIdx="0" presStyleCnt="1">
        <dgm:presLayoutVars>
          <dgm:bulletEnabled val="1"/>
        </dgm:presLayoutVars>
      </dgm:prSet>
      <dgm:spPr/>
    </dgm:pt>
  </dgm:ptLst>
  <dgm:cxnLst>
    <dgm:cxn modelId="{F1CAC502-6820-2347-AD96-F3E8FD3F7F83}" srcId="{8751D0CF-7A84-B745-9DC9-7C55C8D70447}" destId="{94FE99C0-9F39-FB4D-A07A-5D19BC3C6176}" srcOrd="0" destOrd="0" parTransId="{A25F3E1F-14FD-A146-8C46-C31F805D2D1F}" sibTransId="{2BC4B12C-D3AD-2F47-A4D5-934F71ACB223}"/>
    <dgm:cxn modelId="{AF374613-3566-7C44-9528-3C6008180277}" type="presOf" srcId="{EF939962-D780-2B49-AF1F-4C18D0B74243}" destId="{B4F8E167-3754-194C-A486-C5AEC9DAC879}" srcOrd="0" destOrd="2" presId="urn:microsoft.com/office/officeart/2005/8/layout/vList2"/>
    <dgm:cxn modelId="{9305803A-3C1F-5F42-8F18-96CA16012632}" srcId="{94FE99C0-9F39-FB4D-A07A-5D19BC3C6176}" destId="{245EB2B2-B136-CD4A-A287-444E6FE379C8}" srcOrd="1" destOrd="0" parTransId="{C5C5E955-0959-9A44-9D23-3CB975AA26E3}" sibTransId="{CD4BEC4C-344D-9F4A-BF95-D29435CE2AB9}"/>
    <dgm:cxn modelId="{42242551-DC4E-DC45-8342-3862DC62314B}" type="presOf" srcId="{245EB2B2-B136-CD4A-A287-444E6FE379C8}" destId="{B4F8E167-3754-194C-A486-C5AEC9DAC879}" srcOrd="0" destOrd="1" presId="urn:microsoft.com/office/officeart/2005/8/layout/vList2"/>
    <dgm:cxn modelId="{ABBFF258-D3E4-E14C-BCA7-57C290D09005}" type="presOf" srcId="{DE307F32-72F0-5D43-9F7E-D002CF23F414}" destId="{B4F8E167-3754-194C-A486-C5AEC9DAC879}" srcOrd="0" destOrd="0" presId="urn:microsoft.com/office/officeart/2005/8/layout/vList2"/>
    <dgm:cxn modelId="{C8A27F96-043C-6B4C-A227-BA5504EFC130}" type="presOf" srcId="{94FE99C0-9F39-FB4D-A07A-5D19BC3C6176}" destId="{E23D3CF2-6003-454B-977F-173498FCA25D}" srcOrd="0" destOrd="0" presId="urn:microsoft.com/office/officeart/2005/8/layout/vList2"/>
    <dgm:cxn modelId="{799D29B0-9549-334C-9543-DB97B4227F02}" srcId="{94FE99C0-9F39-FB4D-A07A-5D19BC3C6176}" destId="{DE307F32-72F0-5D43-9F7E-D002CF23F414}" srcOrd="0" destOrd="0" parTransId="{38B6E03E-AE11-2145-B56A-AE98A832D434}" sibTransId="{6A38B2D2-A6BC-0148-B9A2-E8EBC4BCF3B2}"/>
    <dgm:cxn modelId="{435BDCB8-0915-6A47-A3BF-F6322E893E35}" type="presOf" srcId="{8751D0CF-7A84-B745-9DC9-7C55C8D70447}" destId="{5B209E00-534E-3149-9074-32D8237C0A00}" srcOrd="0" destOrd="0" presId="urn:microsoft.com/office/officeart/2005/8/layout/vList2"/>
    <dgm:cxn modelId="{35B77CFB-6232-9240-8FE2-59340EB9D20B}" srcId="{94FE99C0-9F39-FB4D-A07A-5D19BC3C6176}" destId="{EF939962-D780-2B49-AF1F-4C18D0B74243}" srcOrd="2" destOrd="0" parTransId="{588B6FD4-D755-2743-B8FD-9DDCB2A49BAB}" sibTransId="{51E94A73-27AB-464B-98BF-00F642300BD4}"/>
    <dgm:cxn modelId="{22D6D48E-2900-6E41-A79C-A2E7AA984B4F}" type="presParOf" srcId="{5B209E00-534E-3149-9074-32D8237C0A00}" destId="{E23D3CF2-6003-454B-977F-173498FCA25D}" srcOrd="0" destOrd="0" presId="urn:microsoft.com/office/officeart/2005/8/layout/vList2"/>
    <dgm:cxn modelId="{0BFA361E-0877-6240-B796-80E11FF5A6A3}" type="presParOf" srcId="{5B209E00-534E-3149-9074-32D8237C0A00}" destId="{B4F8E167-3754-194C-A486-C5AEC9DAC879}"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99DCACD-BCEE-A542-B931-7342979B73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A5C3629-42C0-F540-920F-9D828415C1C5}">
      <dgm:prSet/>
      <dgm:spPr/>
      <dgm:t>
        <a:bodyPr/>
        <a:lstStyle/>
        <a:p>
          <a:r>
            <a:rPr lang="en-US"/>
            <a:t>1.04 Competence –  (Continued)</a:t>
          </a:r>
        </a:p>
      </dgm:t>
    </dgm:pt>
    <dgm:pt modelId="{F7FADB96-89F2-2543-BF87-B201C502D668}" type="parTrans" cxnId="{5FEBFD81-660E-1748-99F8-83E3BC5B6456}">
      <dgm:prSet/>
      <dgm:spPr/>
      <dgm:t>
        <a:bodyPr/>
        <a:lstStyle/>
        <a:p>
          <a:endParaRPr lang="en-US"/>
        </a:p>
      </dgm:t>
    </dgm:pt>
    <dgm:pt modelId="{1C1014F8-1DDB-614E-9D87-75050B251FB0}" type="sibTrans" cxnId="{5FEBFD81-660E-1748-99F8-83E3BC5B6456}">
      <dgm:prSet/>
      <dgm:spPr/>
      <dgm:t>
        <a:bodyPr/>
        <a:lstStyle/>
        <a:p>
          <a:endParaRPr lang="en-US"/>
        </a:p>
      </dgm:t>
    </dgm:pt>
    <dgm:pt modelId="{D7B49124-4658-074C-90D9-A63B9CF491F3}">
      <dgm:prSet/>
      <dgm:spPr/>
      <dgm:t>
        <a:bodyPr/>
        <a:lstStyle/>
        <a:p>
          <a:r>
            <a:rPr lang="en-US" dirty="0"/>
            <a:t>(e)  Social workers who use technology should comply with the 	laws governing technology and social work in jurisdiction they 	are regulated in,  located in, practice in and in which the client is located   </a:t>
          </a:r>
        </a:p>
      </dgm:t>
    </dgm:pt>
    <dgm:pt modelId="{7E5D6DD6-DF4C-4B4C-9F4C-D6F673F7DE98}" type="parTrans" cxnId="{33453D4F-FD1D-A64F-8950-CD0950E94294}">
      <dgm:prSet/>
      <dgm:spPr/>
      <dgm:t>
        <a:bodyPr/>
        <a:lstStyle/>
        <a:p>
          <a:endParaRPr lang="en-US"/>
        </a:p>
      </dgm:t>
    </dgm:pt>
    <dgm:pt modelId="{5F822DCB-1A56-A042-A259-94D3DFA302FA}" type="sibTrans" cxnId="{33453D4F-FD1D-A64F-8950-CD0950E94294}">
      <dgm:prSet/>
      <dgm:spPr/>
      <dgm:t>
        <a:bodyPr/>
        <a:lstStyle/>
        <a:p>
          <a:endParaRPr lang="en-US"/>
        </a:p>
      </dgm:t>
    </dgm:pt>
    <dgm:pt modelId="{F2C7D125-7CD1-954C-8809-85F4DF6E846A}" type="pres">
      <dgm:prSet presAssocID="{599DCACD-BCEE-A542-B931-7342979B738C}" presName="linear" presStyleCnt="0">
        <dgm:presLayoutVars>
          <dgm:animLvl val="lvl"/>
          <dgm:resizeHandles val="exact"/>
        </dgm:presLayoutVars>
      </dgm:prSet>
      <dgm:spPr/>
    </dgm:pt>
    <dgm:pt modelId="{03705F2D-609B-0E4B-8EB7-1FC810213049}" type="pres">
      <dgm:prSet presAssocID="{EA5C3629-42C0-F540-920F-9D828415C1C5}" presName="parentText" presStyleLbl="node1" presStyleIdx="0" presStyleCnt="1">
        <dgm:presLayoutVars>
          <dgm:chMax val="0"/>
          <dgm:bulletEnabled val="1"/>
        </dgm:presLayoutVars>
      </dgm:prSet>
      <dgm:spPr/>
    </dgm:pt>
    <dgm:pt modelId="{2D6B4203-854B-A242-A663-CCEB8189ADEB}" type="pres">
      <dgm:prSet presAssocID="{EA5C3629-42C0-F540-920F-9D828415C1C5}" presName="childText" presStyleLbl="revTx" presStyleIdx="0" presStyleCnt="1">
        <dgm:presLayoutVars>
          <dgm:bulletEnabled val="1"/>
        </dgm:presLayoutVars>
      </dgm:prSet>
      <dgm:spPr/>
    </dgm:pt>
  </dgm:ptLst>
  <dgm:cxnLst>
    <dgm:cxn modelId="{09BF7411-B229-8B4F-A8A1-C92FE80096E5}" type="presOf" srcId="{EA5C3629-42C0-F540-920F-9D828415C1C5}" destId="{03705F2D-609B-0E4B-8EB7-1FC810213049}" srcOrd="0" destOrd="0" presId="urn:microsoft.com/office/officeart/2005/8/layout/vList2"/>
    <dgm:cxn modelId="{33453D4F-FD1D-A64F-8950-CD0950E94294}" srcId="{EA5C3629-42C0-F540-920F-9D828415C1C5}" destId="{D7B49124-4658-074C-90D9-A63B9CF491F3}" srcOrd="0" destOrd="0" parTransId="{7E5D6DD6-DF4C-4B4C-9F4C-D6F673F7DE98}" sibTransId="{5F822DCB-1A56-A042-A259-94D3DFA302FA}"/>
    <dgm:cxn modelId="{5FEBFD81-660E-1748-99F8-83E3BC5B6456}" srcId="{599DCACD-BCEE-A542-B931-7342979B738C}" destId="{EA5C3629-42C0-F540-920F-9D828415C1C5}" srcOrd="0" destOrd="0" parTransId="{F7FADB96-89F2-2543-BF87-B201C502D668}" sibTransId="{1C1014F8-1DDB-614E-9D87-75050B251FB0}"/>
    <dgm:cxn modelId="{D6B0BDA7-544D-8248-A007-956D381C3B43}" type="presOf" srcId="{599DCACD-BCEE-A542-B931-7342979B738C}" destId="{F2C7D125-7CD1-954C-8809-85F4DF6E846A}" srcOrd="0" destOrd="0" presId="urn:microsoft.com/office/officeart/2005/8/layout/vList2"/>
    <dgm:cxn modelId="{EA4737D8-57CC-B544-8ACD-595B81D9288A}" type="presOf" srcId="{D7B49124-4658-074C-90D9-A63B9CF491F3}" destId="{2D6B4203-854B-A242-A663-CCEB8189ADEB}" srcOrd="0" destOrd="0" presId="urn:microsoft.com/office/officeart/2005/8/layout/vList2"/>
    <dgm:cxn modelId="{9978FB2B-633E-D647-BB7B-2F4860026492}" type="presParOf" srcId="{F2C7D125-7CD1-954C-8809-85F4DF6E846A}" destId="{03705F2D-609B-0E4B-8EB7-1FC810213049}" srcOrd="0" destOrd="0" presId="urn:microsoft.com/office/officeart/2005/8/layout/vList2"/>
    <dgm:cxn modelId="{4EDB50CC-6EE6-7A49-9079-0A278A0B321F}" type="presParOf" srcId="{F2C7D125-7CD1-954C-8809-85F4DF6E846A}" destId="{2D6B4203-854B-A242-A663-CCEB8189ADE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3E84E67-615A-194D-89F1-7AE2B6464F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C93F59C-2F74-6F49-842D-CF5617C8942C}">
      <dgm:prSet/>
      <dgm:spPr/>
      <dgm:t>
        <a:bodyPr/>
        <a:lstStyle/>
        <a:p>
          <a:r>
            <a:rPr lang="en-US"/>
            <a:t>1.07 Privacy and Confidentiality- Continued</a:t>
          </a:r>
        </a:p>
      </dgm:t>
    </dgm:pt>
    <dgm:pt modelId="{6BA31B24-871B-224F-978F-FD9510164E67}" type="parTrans" cxnId="{0680C44B-E51B-3940-AA5D-71911F3CB218}">
      <dgm:prSet/>
      <dgm:spPr/>
      <dgm:t>
        <a:bodyPr/>
        <a:lstStyle/>
        <a:p>
          <a:endParaRPr lang="en-US"/>
        </a:p>
      </dgm:t>
    </dgm:pt>
    <dgm:pt modelId="{1C7E9058-A2D2-C743-99AC-FDAB98EA64C6}" type="sibTrans" cxnId="{0680C44B-E51B-3940-AA5D-71911F3CB218}">
      <dgm:prSet/>
      <dgm:spPr/>
      <dgm:t>
        <a:bodyPr/>
        <a:lstStyle/>
        <a:p>
          <a:endParaRPr lang="en-US"/>
        </a:p>
      </dgm:t>
    </dgm:pt>
    <dgm:pt modelId="{D648FE0B-E78D-8F40-A7B9-D1D1D7FD4D1D}">
      <dgm:prSet/>
      <dgm:spPr/>
      <dgm:t>
        <a:bodyPr/>
        <a:lstStyle/>
        <a:p>
          <a:r>
            <a:rPr lang="en-US" dirty="0"/>
            <a:t>(</a:t>
          </a:r>
          <a:r>
            <a:rPr lang="en-US" dirty="0" err="1"/>
            <a:t>i</a:t>
          </a:r>
          <a:r>
            <a:rPr lang="en-US" dirty="0"/>
            <a:t>)  Should not discuss confidential info, electronically or in person, in any setting unless privacy can be ensured.</a:t>
          </a:r>
        </a:p>
      </dgm:t>
    </dgm:pt>
    <dgm:pt modelId="{8A90B7DF-3FFA-F249-89D7-30D0CE68C32E}" type="parTrans" cxnId="{70D13BFA-0B26-8545-A3B0-A133F70C1047}">
      <dgm:prSet/>
      <dgm:spPr/>
      <dgm:t>
        <a:bodyPr/>
        <a:lstStyle/>
        <a:p>
          <a:endParaRPr lang="en-US"/>
        </a:p>
      </dgm:t>
    </dgm:pt>
    <dgm:pt modelId="{195F9377-5343-4043-A794-09EB249BCF23}" type="sibTrans" cxnId="{70D13BFA-0B26-8545-A3B0-A133F70C1047}">
      <dgm:prSet/>
      <dgm:spPr/>
      <dgm:t>
        <a:bodyPr/>
        <a:lstStyle/>
        <a:p>
          <a:endParaRPr lang="en-US"/>
        </a:p>
      </dgm:t>
    </dgm:pt>
    <dgm:pt modelId="{3DA360DC-077D-F141-A884-EEA654CFBCCB}">
      <dgm:prSet/>
      <dgm:spPr/>
      <dgm:t>
        <a:bodyPr/>
        <a:lstStyle/>
        <a:p>
          <a:r>
            <a:rPr lang="en-US" dirty="0"/>
            <a:t>(k)  Should protect confidentiality of clients when responding to requests from members of the media</a:t>
          </a:r>
        </a:p>
      </dgm:t>
    </dgm:pt>
    <dgm:pt modelId="{C15AE3D2-1D5D-234D-B63D-4355995DFD88}" type="parTrans" cxnId="{357FBE21-893B-7240-92D8-CB7681472B17}">
      <dgm:prSet/>
      <dgm:spPr/>
      <dgm:t>
        <a:bodyPr/>
        <a:lstStyle/>
        <a:p>
          <a:endParaRPr lang="en-US"/>
        </a:p>
      </dgm:t>
    </dgm:pt>
    <dgm:pt modelId="{ED244CF6-333E-5D48-A83F-420E3B26DF87}" type="sibTrans" cxnId="{357FBE21-893B-7240-92D8-CB7681472B17}">
      <dgm:prSet/>
      <dgm:spPr/>
      <dgm:t>
        <a:bodyPr/>
        <a:lstStyle/>
        <a:p>
          <a:endParaRPr lang="en-US"/>
        </a:p>
      </dgm:t>
    </dgm:pt>
    <dgm:pt modelId="{08D2B1CC-787B-8443-B75B-5B91A208F133}">
      <dgm:prSet/>
      <dgm:spPr/>
      <dgm:t>
        <a:bodyPr/>
        <a:lstStyle/>
        <a:p>
          <a:r>
            <a:rPr lang="en-US" dirty="0"/>
            <a:t>(l)  Should protect confidentiality of client’s written and electronic records and other sensitive info.  Should take reasonable steps to ensure client records are stored in a secure location and clients’ records are not available to others not authorized to access</a:t>
          </a:r>
        </a:p>
      </dgm:t>
    </dgm:pt>
    <dgm:pt modelId="{DB6D08D8-08A8-4B4E-B3D0-24C370BBD22D}" type="parTrans" cxnId="{4C7F721C-A243-5943-8575-BAD5F55838E7}">
      <dgm:prSet/>
      <dgm:spPr/>
      <dgm:t>
        <a:bodyPr/>
        <a:lstStyle/>
        <a:p>
          <a:endParaRPr lang="en-US"/>
        </a:p>
      </dgm:t>
    </dgm:pt>
    <dgm:pt modelId="{D7483D4D-2FE5-2045-BD67-50EBAF7818AB}" type="sibTrans" cxnId="{4C7F721C-A243-5943-8575-BAD5F55838E7}">
      <dgm:prSet/>
      <dgm:spPr/>
      <dgm:t>
        <a:bodyPr/>
        <a:lstStyle/>
        <a:p>
          <a:endParaRPr lang="en-US"/>
        </a:p>
      </dgm:t>
    </dgm:pt>
    <dgm:pt modelId="{89E90D37-8A05-7F4B-A113-94D0715A4C70}">
      <dgm:prSet/>
      <dgm:spPr/>
      <dgm:t>
        <a:bodyPr/>
        <a:lstStyle/>
        <a:p>
          <a:r>
            <a:rPr lang="en-US" dirty="0"/>
            <a:t>(m)  Should take reasonable steps to protect confidentiality of electronic communications, including info provided to clients or third parties.  Should use applicable safeguards (encryption, firewalls, and passwords) when using electronic communications such as email, online posts, online chat sessions, mobile communications and text messages </a:t>
          </a:r>
        </a:p>
      </dgm:t>
    </dgm:pt>
    <dgm:pt modelId="{B89F1639-BE23-294E-979E-A4A87BD4A150}" type="parTrans" cxnId="{0A1E3275-8C21-5D47-9E22-CE0C96FAD925}">
      <dgm:prSet/>
      <dgm:spPr/>
      <dgm:t>
        <a:bodyPr/>
        <a:lstStyle/>
        <a:p>
          <a:endParaRPr lang="en-US"/>
        </a:p>
      </dgm:t>
    </dgm:pt>
    <dgm:pt modelId="{35798A69-4A3E-8045-A255-1147C1656F62}" type="sibTrans" cxnId="{0A1E3275-8C21-5D47-9E22-CE0C96FAD925}">
      <dgm:prSet/>
      <dgm:spPr/>
      <dgm:t>
        <a:bodyPr/>
        <a:lstStyle/>
        <a:p>
          <a:endParaRPr lang="en-US"/>
        </a:p>
      </dgm:t>
    </dgm:pt>
    <dgm:pt modelId="{2B1AE25F-D1CD-B144-B72C-B9399F0FABA1}" type="pres">
      <dgm:prSet presAssocID="{E3E84E67-615A-194D-89F1-7AE2B6464FF5}" presName="linear" presStyleCnt="0">
        <dgm:presLayoutVars>
          <dgm:animLvl val="lvl"/>
          <dgm:resizeHandles val="exact"/>
        </dgm:presLayoutVars>
      </dgm:prSet>
      <dgm:spPr/>
    </dgm:pt>
    <dgm:pt modelId="{20A537BD-8593-3942-9760-5A6D350D55C3}" type="pres">
      <dgm:prSet presAssocID="{9C93F59C-2F74-6F49-842D-CF5617C8942C}" presName="parentText" presStyleLbl="node1" presStyleIdx="0" presStyleCnt="1">
        <dgm:presLayoutVars>
          <dgm:chMax val="0"/>
          <dgm:bulletEnabled val="1"/>
        </dgm:presLayoutVars>
      </dgm:prSet>
      <dgm:spPr/>
    </dgm:pt>
    <dgm:pt modelId="{0A1B86C8-2998-0047-9BB2-C0460B782B3B}" type="pres">
      <dgm:prSet presAssocID="{9C93F59C-2F74-6F49-842D-CF5617C8942C}" presName="childText" presStyleLbl="revTx" presStyleIdx="0" presStyleCnt="1">
        <dgm:presLayoutVars>
          <dgm:bulletEnabled val="1"/>
        </dgm:presLayoutVars>
      </dgm:prSet>
      <dgm:spPr/>
    </dgm:pt>
  </dgm:ptLst>
  <dgm:cxnLst>
    <dgm:cxn modelId="{4C7F721C-A243-5943-8575-BAD5F55838E7}" srcId="{9C93F59C-2F74-6F49-842D-CF5617C8942C}" destId="{08D2B1CC-787B-8443-B75B-5B91A208F133}" srcOrd="2" destOrd="0" parTransId="{DB6D08D8-08A8-4B4E-B3D0-24C370BBD22D}" sibTransId="{D7483D4D-2FE5-2045-BD67-50EBAF7818AB}"/>
    <dgm:cxn modelId="{357FBE21-893B-7240-92D8-CB7681472B17}" srcId="{9C93F59C-2F74-6F49-842D-CF5617C8942C}" destId="{3DA360DC-077D-F141-A884-EEA654CFBCCB}" srcOrd="1" destOrd="0" parTransId="{C15AE3D2-1D5D-234D-B63D-4355995DFD88}" sibTransId="{ED244CF6-333E-5D48-A83F-420E3B26DF87}"/>
    <dgm:cxn modelId="{55AFFE42-DF8A-B14B-B5EA-4350A9B81F7A}" type="presOf" srcId="{89E90D37-8A05-7F4B-A113-94D0715A4C70}" destId="{0A1B86C8-2998-0047-9BB2-C0460B782B3B}" srcOrd="0" destOrd="3" presId="urn:microsoft.com/office/officeart/2005/8/layout/vList2"/>
    <dgm:cxn modelId="{0680C44B-E51B-3940-AA5D-71911F3CB218}" srcId="{E3E84E67-615A-194D-89F1-7AE2B6464FF5}" destId="{9C93F59C-2F74-6F49-842D-CF5617C8942C}" srcOrd="0" destOrd="0" parTransId="{6BA31B24-871B-224F-978F-FD9510164E67}" sibTransId="{1C7E9058-A2D2-C743-99AC-FDAB98EA64C6}"/>
    <dgm:cxn modelId="{ADFBA663-B57F-9946-A73F-196739BA7EE9}" type="presOf" srcId="{E3E84E67-615A-194D-89F1-7AE2B6464FF5}" destId="{2B1AE25F-D1CD-B144-B72C-B9399F0FABA1}" srcOrd="0" destOrd="0" presId="urn:microsoft.com/office/officeart/2005/8/layout/vList2"/>
    <dgm:cxn modelId="{D876386B-6C1F-6D48-879F-BF7F74175757}" type="presOf" srcId="{08D2B1CC-787B-8443-B75B-5B91A208F133}" destId="{0A1B86C8-2998-0047-9BB2-C0460B782B3B}" srcOrd="0" destOrd="2" presId="urn:microsoft.com/office/officeart/2005/8/layout/vList2"/>
    <dgm:cxn modelId="{0A1E3275-8C21-5D47-9E22-CE0C96FAD925}" srcId="{9C93F59C-2F74-6F49-842D-CF5617C8942C}" destId="{89E90D37-8A05-7F4B-A113-94D0715A4C70}" srcOrd="3" destOrd="0" parTransId="{B89F1639-BE23-294E-979E-A4A87BD4A150}" sibTransId="{35798A69-4A3E-8045-A255-1147C1656F62}"/>
    <dgm:cxn modelId="{80AF948B-CFAE-1B43-8D81-B67E72E15D4B}" type="presOf" srcId="{3DA360DC-077D-F141-A884-EEA654CFBCCB}" destId="{0A1B86C8-2998-0047-9BB2-C0460B782B3B}" srcOrd="0" destOrd="1" presId="urn:microsoft.com/office/officeart/2005/8/layout/vList2"/>
    <dgm:cxn modelId="{90C06291-F828-F744-BF61-22855C478878}" type="presOf" srcId="{D648FE0B-E78D-8F40-A7B9-D1D1D7FD4D1D}" destId="{0A1B86C8-2998-0047-9BB2-C0460B782B3B}" srcOrd="0" destOrd="0" presId="urn:microsoft.com/office/officeart/2005/8/layout/vList2"/>
    <dgm:cxn modelId="{4DB011D4-CA2E-E54D-B357-543A738B57E9}" type="presOf" srcId="{9C93F59C-2F74-6F49-842D-CF5617C8942C}" destId="{20A537BD-8593-3942-9760-5A6D350D55C3}" srcOrd="0" destOrd="0" presId="urn:microsoft.com/office/officeart/2005/8/layout/vList2"/>
    <dgm:cxn modelId="{70D13BFA-0B26-8545-A3B0-A133F70C1047}" srcId="{9C93F59C-2F74-6F49-842D-CF5617C8942C}" destId="{D648FE0B-E78D-8F40-A7B9-D1D1D7FD4D1D}" srcOrd="0" destOrd="0" parTransId="{8A90B7DF-3FFA-F249-89D7-30D0CE68C32E}" sibTransId="{195F9377-5343-4043-A794-09EB249BCF23}"/>
    <dgm:cxn modelId="{6C81E53A-1653-5644-AFD1-283CB1F8B65D}" type="presParOf" srcId="{2B1AE25F-D1CD-B144-B72C-B9399F0FABA1}" destId="{20A537BD-8593-3942-9760-5A6D350D55C3}" srcOrd="0" destOrd="0" presId="urn:microsoft.com/office/officeart/2005/8/layout/vList2"/>
    <dgm:cxn modelId="{20A79546-601A-884B-80AF-DB5ECFFFE323}" type="presParOf" srcId="{2B1AE25F-D1CD-B144-B72C-B9399F0FABA1}" destId="{0A1B86C8-2998-0047-9BB2-C0460B782B3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1924998-7725-B449-B7C9-3BAA2C6A87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EFE0EC0-0A35-6245-9819-A3F7E547E266}">
      <dgm:prSet/>
      <dgm:spPr/>
      <dgm:t>
        <a:bodyPr/>
        <a:lstStyle/>
        <a:p>
          <a:r>
            <a:rPr lang="en-US"/>
            <a:t>Which Ethical Principles Apply</a:t>
          </a:r>
        </a:p>
      </dgm:t>
    </dgm:pt>
    <dgm:pt modelId="{E686FED8-B80B-0748-A0AF-DA8E8DDF37EF}" type="parTrans" cxnId="{43AB86B6-C423-9D42-BCB2-F685926600D0}">
      <dgm:prSet/>
      <dgm:spPr/>
      <dgm:t>
        <a:bodyPr/>
        <a:lstStyle/>
        <a:p>
          <a:endParaRPr lang="en-US"/>
        </a:p>
      </dgm:t>
    </dgm:pt>
    <dgm:pt modelId="{E5BE23E4-3AB2-DE4B-96C8-D1A5071BEC83}" type="sibTrans" cxnId="{43AB86B6-C423-9D42-BCB2-F685926600D0}">
      <dgm:prSet/>
      <dgm:spPr/>
      <dgm:t>
        <a:bodyPr/>
        <a:lstStyle/>
        <a:p>
          <a:endParaRPr lang="en-US"/>
        </a:p>
      </dgm:t>
    </dgm:pt>
    <dgm:pt modelId="{D189D84E-0CDE-AF4D-A42C-D279CC32E3B1}">
      <dgm:prSet/>
      <dgm:spPr/>
      <dgm:t>
        <a:bodyPr/>
        <a:lstStyle/>
        <a:p>
          <a:r>
            <a:rPr lang="en-US"/>
            <a:t>Service</a:t>
          </a:r>
        </a:p>
      </dgm:t>
    </dgm:pt>
    <dgm:pt modelId="{D3ECAB56-B424-9844-A7D2-05E0B7E3AA46}" type="parTrans" cxnId="{5569DFCC-6480-BA4D-9ACB-5DFC8896F8F6}">
      <dgm:prSet/>
      <dgm:spPr/>
      <dgm:t>
        <a:bodyPr/>
        <a:lstStyle/>
        <a:p>
          <a:endParaRPr lang="en-US"/>
        </a:p>
      </dgm:t>
    </dgm:pt>
    <dgm:pt modelId="{E914E2C6-8A47-FE42-BD43-A96F74EBCF24}" type="sibTrans" cxnId="{5569DFCC-6480-BA4D-9ACB-5DFC8896F8F6}">
      <dgm:prSet/>
      <dgm:spPr/>
      <dgm:t>
        <a:bodyPr/>
        <a:lstStyle/>
        <a:p>
          <a:endParaRPr lang="en-US"/>
        </a:p>
      </dgm:t>
    </dgm:pt>
    <dgm:pt modelId="{EE99444E-E16F-6149-BC1E-F4F288D8A655}">
      <dgm:prSet/>
      <dgm:spPr/>
      <dgm:t>
        <a:bodyPr/>
        <a:lstStyle/>
        <a:p>
          <a:r>
            <a:rPr lang="en-US"/>
            <a:t>Social Justice</a:t>
          </a:r>
        </a:p>
      </dgm:t>
    </dgm:pt>
    <dgm:pt modelId="{1211143E-68FE-0D47-A54F-C258BA46E0DB}" type="parTrans" cxnId="{10E9A525-E56E-E640-BFE6-661434509AF5}">
      <dgm:prSet/>
      <dgm:spPr/>
      <dgm:t>
        <a:bodyPr/>
        <a:lstStyle/>
        <a:p>
          <a:endParaRPr lang="en-US"/>
        </a:p>
      </dgm:t>
    </dgm:pt>
    <dgm:pt modelId="{61D4B746-6AD2-AC47-9E72-9258AF7A8B02}" type="sibTrans" cxnId="{10E9A525-E56E-E640-BFE6-661434509AF5}">
      <dgm:prSet/>
      <dgm:spPr/>
      <dgm:t>
        <a:bodyPr/>
        <a:lstStyle/>
        <a:p>
          <a:endParaRPr lang="en-US"/>
        </a:p>
      </dgm:t>
    </dgm:pt>
    <dgm:pt modelId="{2A42D68C-9C51-9649-8130-777D59214BC0}">
      <dgm:prSet/>
      <dgm:spPr/>
      <dgm:t>
        <a:bodyPr/>
        <a:lstStyle/>
        <a:p>
          <a:r>
            <a:rPr lang="en-US"/>
            <a:t>Dignity and Worth of Person</a:t>
          </a:r>
        </a:p>
      </dgm:t>
    </dgm:pt>
    <dgm:pt modelId="{8CD319C9-B020-D746-B5C3-BDEAE8E85421}" type="parTrans" cxnId="{49ABA7DC-F621-1740-B1D8-C5169FF4D455}">
      <dgm:prSet/>
      <dgm:spPr/>
      <dgm:t>
        <a:bodyPr/>
        <a:lstStyle/>
        <a:p>
          <a:endParaRPr lang="en-US"/>
        </a:p>
      </dgm:t>
    </dgm:pt>
    <dgm:pt modelId="{11AE4F84-FFCA-5D4B-A898-C55E12C35935}" type="sibTrans" cxnId="{49ABA7DC-F621-1740-B1D8-C5169FF4D455}">
      <dgm:prSet/>
      <dgm:spPr/>
      <dgm:t>
        <a:bodyPr/>
        <a:lstStyle/>
        <a:p>
          <a:endParaRPr lang="en-US"/>
        </a:p>
      </dgm:t>
    </dgm:pt>
    <dgm:pt modelId="{F525494D-5948-F849-B933-A99AC7A7F808}">
      <dgm:prSet/>
      <dgm:spPr/>
      <dgm:t>
        <a:bodyPr/>
        <a:lstStyle/>
        <a:p>
          <a:r>
            <a:rPr lang="en-US"/>
            <a:t>Importance of Human Relationships</a:t>
          </a:r>
        </a:p>
      </dgm:t>
    </dgm:pt>
    <dgm:pt modelId="{029A2089-89E5-DF4C-9E3B-E275998E51E0}" type="parTrans" cxnId="{D8E59768-EA82-734B-8B10-730720B50DEF}">
      <dgm:prSet/>
      <dgm:spPr/>
      <dgm:t>
        <a:bodyPr/>
        <a:lstStyle/>
        <a:p>
          <a:endParaRPr lang="en-US"/>
        </a:p>
      </dgm:t>
    </dgm:pt>
    <dgm:pt modelId="{1B8FB90F-0D8F-764F-AA0B-A6BC680384B4}" type="sibTrans" cxnId="{D8E59768-EA82-734B-8B10-730720B50DEF}">
      <dgm:prSet/>
      <dgm:spPr/>
      <dgm:t>
        <a:bodyPr/>
        <a:lstStyle/>
        <a:p>
          <a:endParaRPr lang="en-US"/>
        </a:p>
      </dgm:t>
    </dgm:pt>
    <dgm:pt modelId="{F6CEC19A-1830-BC45-8094-10DBA7F21220}">
      <dgm:prSet/>
      <dgm:spPr/>
      <dgm:t>
        <a:bodyPr/>
        <a:lstStyle/>
        <a:p>
          <a:r>
            <a:rPr lang="en-US"/>
            <a:t>Integrity</a:t>
          </a:r>
        </a:p>
      </dgm:t>
    </dgm:pt>
    <dgm:pt modelId="{1DBBC247-1071-DF46-A6E6-96C07F6E81E1}" type="parTrans" cxnId="{BDF8656E-3564-614F-ACF7-4B87F78D6D72}">
      <dgm:prSet/>
      <dgm:spPr/>
      <dgm:t>
        <a:bodyPr/>
        <a:lstStyle/>
        <a:p>
          <a:endParaRPr lang="en-US"/>
        </a:p>
      </dgm:t>
    </dgm:pt>
    <dgm:pt modelId="{B801CAEF-D61E-7447-937D-F87D7817F996}" type="sibTrans" cxnId="{BDF8656E-3564-614F-ACF7-4B87F78D6D72}">
      <dgm:prSet/>
      <dgm:spPr/>
      <dgm:t>
        <a:bodyPr/>
        <a:lstStyle/>
        <a:p>
          <a:endParaRPr lang="en-US"/>
        </a:p>
      </dgm:t>
    </dgm:pt>
    <dgm:pt modelId="{804FD974-AE09-FB47-8CC7-D89526033D90}">
      <dgm:prSet/>
      <dgm:spPr/>
      <dgm:t>
        <a:bodyPr/>
        <a:lstStyle/>
        <a:p>
          <a:r>
            <a:rPr lang="en-US"/>
            <a:t>Competence</a:t>
          </a:r>
        </a:p>
      </dgm:t>
    </dgm:pt>
    <dgm:pt modelId="{56DFAAB9-29F2-8444-B303-EDF747A9873B}" type="parTrans" cxnId="{05E8847D-7182-4043-A299-E693B660AD89}">
      <dgm:prSet/>
      <dgm:spPr/>
      <dgm:t>
        <a:bodyPr/>
        <a:lstStyle/>
        <a:p>
          <a:endParaRPr lang="en-US"/>
        </a:p>
      </dgm:t>
    </dgm:pt>
    <dgm:pt modelId="{32BD38CE-F712-E445-97E1-BD6267D5FD8D}" type="sibTrans" cxnId="{05E8847D-7182-4043-A299-E693B660AD89}">
      <dgm:prSet/>
      <dgm:spPr/>
      <dgm:t>
        <a:bodyPr/>
        <a:lstStyle/>
        <a:p>
          <a:endParaRPr lang="en-US"/>
        </a:p>
      </dgm:t>
    </dgm:pt>
    <dgm:pt modelId="{F5EB1464-5C18-B444-B64C-507DBCEE76A0}" type="pres">
      <dgm:prSet presAssocID="{B1924998-7725-B449-B7C9-3BAA2C6A872C}" presName="linear" presStyleCnt="0">
        <dgm:presLayoutVars>
          <dgm:animLvl val="lvl"/>
          <dgm:resizeHandles val="exact"/>
        </dgm:presLayoutVars>
      </dgm:prSet>
      <dgm:spPr/>
    </dgm:pt>
    <dgm:pt modelId="{D0B96223-07E7-9943-AD18-14E791E8B7AE}" type="pres">
      <dgm:prSet presAssocID="{AEFE0EC0-0A35-6245-9819-A3F7E547E266}" presName="parentText" presStyleLbl="node1" presStyleIdx="0" presStyleCnt="1">
        <dgm:presLayoutVars>
          <dgm:chMax val="0"/>
          <dgm:bulletEnabled val="1"/>
        </dgm:presLayoutVars>
      </dgm:prSet>
      <dgm:spPr/>
    </dgm:pt>
    <dgm:pt modelId="{026D2947-343E-434F-9B95-6CC32D01CA8B}" type="pres">
      <dgm:prSet presAssocID="{AEFE0EC0-0A35-6245-9819-A3F7E547E266}" presName="childText" presStyleLbl="revTx" presStyleIdx="0" presStyleCnt="1">
        <dgm:presLayoutVars>
          <dgm:bulletEnabled val="1"/>
        </dgm:presLayoutVars>
      </dgm:prSet>
      <dgm:spPr/>
    </dgm:pt>
  </dgm:ptLst>
  <dgm:cxnLst>
    <dgm:cxn modelId="{5E65A008-EC8D-324A-962C-D29873DFC12C}" type="presOf" srcId="{F6CEC19A-1830-BC45-8094-10DBA7F21220}" destId="{026D2947-343E-434F-9B95-6CC32D01CA8B}" srcOrd="0" destOrd="4" presId="urn:microsoft.com/office/officeart/2005/8/layout/vList2"/>
    <dgm:cxn modelId="{9DE2D20A-6C99-EB49-B4D0-E52B54EBC987}" type="presOf" srcId="{804FD974-AE09-FB47-8CC7-D89526033D90}" destId="{026D2947-343E-434F-9B95-6CC32D01CA8B}" srcOrd="0" destOrd="5" presId="urn:microsoft.com/office/officeart/2005/8/layout/vList2"/>
    <dgm:cxn modelId="{BD9DF61C-3FBC-C249-BE6D-18952AF15008}" type="presOf" srcId="{F525494D-5948-F849-B933-A99AC7A7F808}" destId="{026D2947-343E-434F-9B95-6CC32D01CA8B}" srcOrd="0" destOrd="3" presId="urn:microsoft.com/office/officeart/2005/8/layout/vList2"/>
    <dgm:cxn modelId="{10E9A525-E56E-E640-BFE6-661434509AF5}" srcId="{AEFE0EC0-0A35-6245-9819-A3F7E547E266}" destId="{EE99444E-E16F-6149-BC1E-F4F288D8A655}" srcOrd="1" destOrd="0" parTransId="{1211143E-68FE-0D47-A54F-C258BA46E0DB}" sibTransId="{61D4B746-6AD2-AC47-9E72-9258AF7A8B02}"/>
    <dgm:cxn modelId="{D8E59768-EA82-734B-8B10-730720B50DEF}" srcId="{AEFE0EC0-0A35-6245-9819-A3F7E547E266}" destId="{F525494D-5948-F849-B933-A99AC7A7F808}" srcOrd="3" destOrd="0" parTransId="{029A2089-89E5-DF4C-9E3B-E275998E51E0}" sibTransId="{1B8FB90F-0D8F-764F-AA0B-A6BC680384B4}"/>
    <dgm:cxn modelId="{BDF8656E-3564-614F-ACF7-4B87F78D6D72}" srcId="{AEFE0EC0-0A35-6245-9819-A3F7E547E266}" destId="{F6CEC19A-1830-BC45-8094-10DBA7F21220}" srcOrd="4" destOrd="0" parTransId="{1DBBC247-1071-DF46-A6E6-96C07F6E81E1}" sibTransId="{B801CAEF-D61E-7447-937D-F87D7817F996}"/>
    <dgm:cxn modelId="{05E8847D-7182-4043-A299-E693B660AD89}" srcId="{AEFE0EC0-0A35-6245-9819-A3F7E547E266}" destId="{804FD974-AE09-FB47-8CC7-D89526033D90}" srcOrd="5" destOrd="0" parTransId="{56DFAAB9-29F2-8444-B303-EDF747A9873B}" sibTransId="{32BD38CE-F712-E445-97E1-BD6267D5FD8D}"/>
    <dgm:cxn modelId="{11151C7F-3014-694F-8145-DE07B9AB1388}" type="presOf" srcId="{B1924998-7725-B449-B7C9-3BAA2C6A872C}" destId="{F5EB1464-5C18-B444-B64C-507DBCEE76A0}" srcOrd="0" destOrd="0" presId="urn:microsoft.com/office/officeart/2005/8/layout/vList2"/>
    <dgm:cxn modelId="{E96EA492-F8B2-A144-9EAA-7A01868E2DAF}" type="presOf" srcId="{D189D84E-0CDE-AF4D-A42C-D279CC32E3B1}" destId="{026D2947-343E-434F-9B95-6CC32D01CA8B}" srcOrd="0" destOrd="0" presId="urn:microsoft.com/office/officeart/2005/8/layout/vList2"/>
    <dgm:cxn modelId="{FC97FF9B-35FD-8D4B-9A4A-7EF4D750213F}" type="presOf" srcId="{AEFE0EC0-0A35-6245-9819-A3F7E547E266}" destId="{D0B96223-07E7-9943-AD18-14E791E8B7AE}" srcOrd="0" destOrd="0" presId="urn:microsoft.com/office/officeart/2005/8/layout/vList2"/>
    <dgm:cxn modelId="{C466EEA0-1401-8341-BBF0-46FCFA6EC25B}" type="presOf" srcId="{2A42D68C-9C51-9649-8130-777D59214BC0}" destId="{026D2947-343E-434F-9B95-6CC32D01CA8B}" srcOrd="0" destOrd="2" presId="urn:microsoft.com/office/officeart/2005/8/layout/vList2"/>
    <dgm:cxn modelId="{43AB86B6-C423-9D42-BCB2-F685926600D0}" srcId="{B1924998-7725-B449-B7C9-3BAA2C6A872C}" destId="{AEFE0EC0-0A35-6245-9819-A3F7E547E266}" srcOrd="0" destOrd="0" parTransId="{E686FED8-B80B-0748-A0AF-DA8E8DDF37EF}" sibTransId="{E5BE23E4-3AB2-DE4B-96C8-D1A5071BEC83}"/>
    <dgm:cxn modelId="{5569DFCC-6480-BA4D-9ACB-5DFC8896F8F6}" srcId="{AEFE0EC0-0A35-6245-9819-A3F7E547E266}" destId="{D189D84E-0CDE-AF4D-A42C-D279CC32E3B1}" srcOrd="0" destOrd="0" parTransId="{D3ECAB56-B424-9844-A7D2-05E0B7E3AA46}" sibTransId="{E914E2C6-8A47-FE42-BD43-A96F74EBCF24}"/>
    <dgm:cxn modelId="{49ABA7DC-F621-1740-B1D8-C5169FF4D455}" srcId="{AEFE0EC0-0A35-6245-9819-A3F7E547E266}" destId="{2A42D68C-9C51-9649-8130-777D59214BC0}" srcOrd="2" destOrd="0" parTransId="{8CD319C9-B020-D746-B5C3-BDEAE8E85421}" sibTransId="{11AE4F84-FFCA-5D4B-A898-C55E12C35935}"/>
    <dgm:cxn modelId="{0355FBEE-A24E-DB48-BB66-8EFBCCF3C3DB}" type="presOf" srcId="{EE99444E-E16F-6149-BC1E-F4F288D8A655}" destId="{026D2947-343E-434F-9B95-6CC32D01CA8B}" srcOrd="0" destOrd="1" presId="urn:microsoft.com/office/officeart/2005/8/layout/vList2"/>
    <dgm:cxn modelId="{F12A3FC6-6266-BF43-8273-68CF2682A0B0}" type="presParOf" srcId="{F5EB1464-5C18-B444-B64C-507DBCEE76A0}" destId="{D0B96223-07E7-9943-AD18-14E791E8B7AE}" srcOrd="0" destOrd="0" presId="urn:microsoft.com/office/officeart/2005/8/layout/vList2"/>
    <dgm:cxn modelId="{B224F879-AE0B-D247-813C-B74616460FC7}" type="presParOf" srcId="{F5EB1464-5C18-B444-B64C-507DBCEE76A0}" destId="{026D2947-343E-434F-9B95-6CC32D01CA8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9D74D-F6F5-244F-9B29-90F78E1CC22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D48AA7-2E13-664D-83E9-18EB1C31CFA4}">
      <dgm:prSet/>
      <dgm:spPr/>
      <dgm:t>
        <a:bodyPr/>
        <a:lstStyle/>
        <a:p>
          <a:r>
            <a:rPr lang="en-US"/>
            <a:t>Commitment to Clients</a:t>
          </a:r>
        </a:p>
      </dgm:t>
    </dgm:pt>
    <dgm:pt modelId="{49954BF4-1C54-0B46-8E3A-DC4C7808270E}" type="parTrans" cxnId="{82151CC5-96CA-CB4A-8568-656EC2374E22}">
      <dgm:prSet/>
      <dgm:spPr/>
      <dgm:t>
        <a:bodyPr/>
        <a:lstStyle/>
        <a:p>
          <a:endParaRPr lang="en-US"/>
        </a:p>
      </dgm:t>
    </dgm:pt>
    <dgm:pt modelId="{FD91B20B-4BDD-2C4C-B541-6CC038F7D4CB}" type="sibTrans" cxnId="{82151CC5-96CA-CB4A-8568-656EC2374E22}">
      <dgm:prSet/>
      <dgm:spPr/>
      <dgm:t>
        <a:bodyPr/>
        <a:lstStyle/>
        <a:p>
          <a:endParaRPr lang="en-US"/>
        </a:p>
      </dgm:t>
    </dgm:pt>
    <dgm:pt modelId="{CAFAEDE9-95FE-D546-B109-C2DE633A04DF}">
      <dgm:prSet/>
      <dgm:spPr/>
      <dgm:t>
        <a:bodyPr/>
        <a:lstStyle/>
        <a:p>
          <a:r>
            <a:rPr lang="en-US" dirty="0"/>
            <a:t>Self- Determination of Clients</a:t>
          </a:r>
        </a:p>
      </dgm:t>
    </dgm:pt>
    <dgm:pt modelId="{CC165D2C-D8FB-6140-A4C3-583064431011}" type="parTrans" cxnId="{F80EE86E-2DDF-0E42-B6D8-5B07E639AA4C}">
      <dgm:prSet/>
      <dgm:spPr/>
      <dgm:t>
        <a:bodyPr/>
        <a:lstStyle/>
        <a:p>
          <a:endParaRPr lang="en-US"/>
        </a:p>
      </dgm:t>
    </dgm:pt>
    <dgm:pt modelId="{D45C9193-D0CC-2145-B55F-56246BB7B1D7}" type="sibTrans" cxnId="{F80EE86E-2DDF-0E42-B6D8-5B07E639AA4C}">
      <dgm:prSet/>
      <dgm:spPr/>
      <dgm:t>
        <a:bodyPr/>
        <a:lstStyle/>
        <a:p>
          <a:endParaRPr lang="en-US"/>
        </a:p>
      </dgm:t>
    </dgm:pt>
    <dgm:pt modelId="{97969CD9-AD16-7D4E-8C97-D6E2F8AE1A40}">
      <dgm:prSet/>
      <dgm:spPr/>
      <dgm:t>
        <a:bodyPr/>
        <a:lstStyle/>
        <a:p>
          <a:r>
            <a:rPr lang="en-US"/>
            <a:t>Informed Consent</a:t>
          </a:r>
        </a:p>
      </dgm:t>
    </dgm:pt>
    <dgm:pt modelId="{B5FF36CF-6A8F-CA4B-9D50-F8315A3F3A65}" type="parTrans" cxnId="{90C14692-3C13-4541-9203-2C6529693000}">
      <dgm:prSet/>
      <dgm:spPr/>
      <dgm:t>
        <a:bodyPr/>
        <a:lstStyle/>
        <a:p>
          <a:endParaRPr lang="en-US"/>
        </a:p>
      </dgm:t>
    </dgm:pt>
    <dgm:pt modelId="{38EBCEC0-78B3-0042-B6E3-36D361A3013F}" type="sibTrans" cxnId="{90C14692-3C13-4541-9203-2C6529693000}">
      <dgm:prSet/>
      <dgm:spPr/>
      <dgm:t>
        <a:bodyPr/>
        <a:lstStyle/>
        <a:p>
          <a:endParaRPr lang="en-US"/>
        </a:p>
      </dgm:t>
    </dgm:pt>
    <dgm:pt modelId="{08A17D08-510A-6F4F-9C99-3F3266E3FFEC}" type="pres">
      <dgm:prSet presAssocID="{9589D74D-F6F5-244F-9B29-90F78E1CC22C}" presName="linear" presStyleCnt="0">
        <dgm:presLayoutVars>
          <dgm:animLvl val="lvl"/>
          <dgm:resizeHandles val="exact"/>
        </dgm:presLayoutVars>
      </dgm:prSet>
      <dgm:spPr/>
    </dgm:pt>
    <dgm:pt modelId="{1F258C49-9838-9241-B63C-E21611610E6D}" type="pres">
      <dgm:prSet presAssocID="{1ED48AA7-2E13-664D-83E9-18EB1C31CFA4}" presName="parentText" presStyleLbl="node1" presStyleIdx="0" presStyleCnt="3">
        <dgm:presLayoutVars>
          <dgm:chMax val="0"/>
          <dgm:bulletEnabled val="1"/>
        </dgm:presLayoutVars>
      </dgm:prSet>
      <dgm:spPr/>
    </dgm:pt>
    <dgm:pt modelId="{342D5E3F-B00A-A149-B3AD-E99A4238F4DA}" type="pres">
      <dgm:prSet presAssocID="{FD91B20B-4BDD-2C4C-B541-6CC038F7D4CB}" presName="spacer" presStyleCnt="0"/>
      <dgm:spPr/>
    </dgm:pt>
    <dgm:pt modelId="{10D865E9-DFAE-7447-ADCA-B3D9E9275FB3}" type="pres">
      <dgm:prSet presAssocID="{CAFAEDE9-95FE-D546-B109-C2DE633A04DF}" presName="parentText" presStyleLbl="node1" presStyleIdx="1" presStyleCnt="3">
        <dgm:presLayoutVars>
          <dgm:chMax val="0"/>
          <dgm:bulletEnabled val="1"/>
        </dgm:presLayoutVars>
      </dgm:prSet>
      <dgm:spPr/>
    </dgm:pt>
    <dgm:pt modelId="{13056971-C95C-0546-ABE8-4E77BA50E60F}" type="pres">
      <dgm:prSet presAssocID="{D45C9193-D0CC-2145-B55F-56246BB7B1D7}" presName="spacer" presStyleCnt="0"/>
      <dgm:spPr/>
    </dgm:pt>
    <dgm:pt modelId="{E0E80A09-F4A6-974F-80FA-164D1199F1E3}" type="pres">
      <dgm:prSet presAssocID="{97969CD9-AD16-7D4E-8C97-D6E2F8AE1A40}" presName="parentText" presStyleLbl="node1" presStyleIdx="2" presStyleCnt="3">
        <dgm:presLayoutVars>
          <dgm:chMax val="0"/>
          <dgm:bulletEnabled val="1"/>
        </dgm:presLayoutVars>
      </dgm:prSet>
      <dgm:spPr/>
    </dgm:pt>
  </dgm:ptLst>
  <dgm:cxnLst>
    <dgm:cxn modelId="{3089B535-8B80-C041-90D3-C5EDB9911BA2}" type="presOf" srcId="{97969CD9-AD16-7D4E-8C97-D6E2F8AE1A40}" destId="{E0E80A09-F4A6-974F-80FA-164D1199F1E3}" srcOrd="0" destOrd="0" presId="urn:microsoft.com/office/officeart/2005/8/layout/vList2"/>
    <dgm:cxn modelId="{F80EE86E-2DDF-0E42-B6D8-5B07E639AA4C}" srcId="{9589D74D-F6F5-244F-9B29-90F78E1CC22C}" destId="{CAFAEDE9-95FE-D546-B109-C2DE633A04DF}" srcOrd="1" destOrd="0" parTransId="{CC165D2C-D8FB-6140-A4C3-583064431011}" sibTransId="{D45C9193-D0CC-2145-B55F-56246BB7B1D7}"/>
    <dgm:cxn modelId="{36C1D375-0C1E-F544-B24F-B79550B421F5}" type="presOf" srcId="{9589D74D-F6F5-244F-9B29-90F78E1CC22C}" destId="{08A17D08-510A-6F4F-9C99-3F3266E3FFEC}" srcOrd="0" destOrd="0" presId="urn:microsoft.com/office/officeart/2005/8/layout/vList2"/>
    <dgm:cxn modelId="{E929767F-670E-BC4F-8C15-DFC04134B275}" type="presOf" srcId="{1ED48AA7-2E13-664D-83E9-18EB1C31CFA4}" destId="{1F258C49-9838-9241-B63C-E21611610E6D}" srcOrd="0" destOrd="0" presId="urn:microsoft.com/office/officeart/2005/8/layout/vList2"/>
    <dgm:cxn modelId="{965FBF81-2476-4648-9F74-1A8AEA9548D1}" type="presOf" srcId="{CAFAEDE9-95FE-D546-B109-C2DE633A04DF}" destId="{10D865E9-DFAE-7447-ADCA-B3D9E9275FB3}" srcOrd="0" destOrd="0" presId="urn:microsoft.com/office/officeart/2005/8/layout/vList2"/>
    <dgm:cxn modelId="{90C14692-3C13-4541-9203-2C6529693000}" srcId="{9589D74D-F6F5-244F-9B29-90F78E1CC22C}" destId="{97969CD9-AD16-7D4E-8C97-D6E2F8AE1A40}" srcOrd="2" destOrd="0" parTransId="{B5FF36CF-6A8F-CA4B-9D50-F8315A3F3A65}" sibTransId="{38EBCEC0-78B3-0042-B6E3-36D361A3013F}"/>
    <dgm:cxn modelId="{82151CC5-96CA-CB4A-8568-656EC2374E22}" srcId="{9589D74D-F6F5-244F-9B29-90F78E1CC22C}" destId="{1ED48AA7-2E13-664D-83E9-18EB1C31CFA4}" srcOrd="0" destOrd="0" parTransId="{49954BF4-1C54-0B46-8E3A-DC4C7808270E}" sibTransId="{FD91B20B-4BDD-2C4C-B541-6CC038F7D4CB}"/>
    <dgm:cxn modelId="{0E6DA5E0-3339-9648-BCC0-EB932A17E9DF}" type="presParOf" srcId="{08A17D08-510A-6F4F-9C99-3F3266E3FFEC}" destId="{1F258C49-9838-9241-B63C-E21611610E6D}" srcOrd="0" destOrd="0" presId="urn:microsoft.com/office/officeart/2005/8/layout/vList2"/>
    <dgm:cxn modelId="{1735A54D-3B00-A14B-913E-0FEB07EA1E89}" type="presParOf" srcId="{08A17D08-510A-6F4F-9C99-3F3266E3FFEC}" destId="{342D5E3F-B00A-A149-B3AD-E99A4238F4DA}" srcOrd="1" destOrd="0" presId="urn:microsoft.com/office/officeart/2005/8/layout/vList2"/>
    <dgm:cxn modelId="{780D298A-D9A0-0644-92B7-B41B0744E630}" type="presParOf" srcId="{08A17D08-510A-6F4F-9C99-3F3266E3FFEC}" destId="{10D865E9-DFAE-7447-ADCA-B3D9E9275FB3}" srcOrd="2" destOrd="0" presId="urn:microsoft.com/office/officeart/2005/8/layout/vList2"/>
    <dgm:cxn modelId="{609C4728-981E-884F-A4FB-72A58696EB3E}" type="presParOf" srcId="{08A17D08-510A-6F4F-9C99-3F3266E3FFEC}" destId="{13056971-C95C-0546-ABE8-4E77BA50E60F}" srcOrd="3" destOrd="0" presId="urn:microsoft.com/office/officeart/2005/8/layout/vList2"/>
    <dgm:cxn modelId="{8E5C781E-3720-D94F-A1FA-B7D65972C7E0}" type="presParOf" srcId="{08A17D08-510A-6F4F-9C99-3F3266E3FFEC}" destId="{E0E80A09-F4A6-974F-80FA-164D1199F1E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F74B297-FAA0-7F4B-89EA-B4B6A154C6B1}"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E3B47539-F4CA-D342-BF9D-90A41BE087DA}">
      <dgm:prSet/>
      <dgm:spPr/>
      <dgm:t>
        <a:bodyPr/>
        <a:lstStyle/>
        <a:p>
          <a:r>
            <a:rPr lang="en-US" dirty="0"/>
            <a:t>Which Ethical Principles Apply?</a:t>
          </a:r>
        </a:p>
      </dgm:t>
    </dgm:pt>
    <dgm:pt modelId="{C9564AE0-6163-F543-85EB-9443FC7FC584}" type="parTrans" cxnId="{1764D0F4-E3CF-0A44-97E3-1FFFF6EEB3EB}">
      <dgm:prSet/>
      <dgm:spPr/>
      <dgm:t>
        <a:bodyPr/>
        <a:lstStyle/>
        <a:p>
          <a:endParaRPr lang="en-US"/>
        </a:p>
      </dgm:t>
    </dgm:pt>
    <dgm:pt modelId="{890A1E92-026B-2446-8B1E-0B54FC2653E5}" type="sibTrans" cxnId="{1764D0F4-E3CF-0A44-97E3-1FFFF6EEB3EB}">
      <dgm:prSet/>
      <dgm:spPr/>
      <dgm:t>
        <a:bodyPr/>
        <a:lstStyle/>
        <a:p>
          <a:endParaRPr lang="en-US"/>
        </a:p>
      </dgm:t>
    </dgm:pt>
    <dgm:pt modelId="{D3387886-ECB3-B447-97B1-090CA63BCA5B}">
      <dgm:prSet/>
      <dgm:spPr/>
      <dgm:t>
        <a:bodyPr/>
        <a:lstStyle/>
        <a:p>
          <a:r>
            <a:rPr lang="en-US" dirty="0"/>
            <a:t>What Weight Should Each of these Principles Carry and Why?</a:t>
          </a:r>
        </a:p>
      </dgm:t>
    </dgm:pt>
    <dgm:pt modelId="{378702DC-37AD-0748-B6BD-F9875174392C}" type="parTrans" cxnId="{7CAAC8BB-FD38-7C42-AE23-B2DADC384AB3}">
      <dgm:prSet/>
      <dgm:spPr/>
      <dgm:t>
        <a:bodyPr/>
        <a:lstStyle/>
        <a:p>
          <a:endParaRPr lang="en-US"/>
        </a:p>
      </dgm:t>
    </dgm:pt>
    <dgm:pt modelId="{69F03A35-64D9-854D-926B-171CAF5FA200}" type="sibTrans" cxnId="{7CAAC8BB-FD38-7C42-AE23-B2DADC384AB3}">
      <dgm:prSet/>
      <dgm:spPr/>
      <dgm:t>
        <a:bodyPr/>
        <a:lstStyle/>
        <a:p>
          <a:endParaRPr lang="en-US"/>
        </a:p>
      </dgm:t>
    </dgm:pt>
    <dgm:pt modelId="{B12A2498-9828-D449-965A-436DC7DFE6EE}">
      <dgm:prSet/>
      <dgm:spPr/>
      <dgm:t>
        <a:bodyPr/>
        <a:lstStyle/>
        <a:p>
          <a:r>
            <a:rPr lang="en-US" dirty="0"/>
            <a:t>How Might the Weight of Each Effect the Outcome of the Ethical Decision?</a:t>
          </a:r>
        </a:p>
      </dgm:t>
    </dgm:pt>
    <dgm:pt modelId="{9D3746FC-8A79-BB4D-A984-1083A91FC588}" type="parTrans" cxnId="{9AB0EEAD-EB2C-F247-937E-8CCD4083126E}">
      <dgm:prSet/>
      <dgm:spPr/>
      <dgm:t>
        <a:bodyPr/>
        <a:lstStyle/>
        <a:p>
          <a:endParaRPr lang="en-US"/>
        </a:p>
      </dgm:t>
    </dgm:pt>
    <dgm:pt modelId="{523C0640-862B-3648-B9B6-2C673F57C2E5}" type="sibTrans" cxnId="{9AB0EEAD-EB2C-F247-937E-8CCD4083126E}">
      <dgm:prSet/>
      <dgm:spPr/>
      <dgm:t>
        <a:bodyPr/>
        <a:lstStyle/>
        <a:p>
          <a:endParaRPr lang="en-US"/>
        </a:p>
      </dgm:t>
    </dgm:pt>
    <dgm:pt modelId="{1EF325FE-B34F-1B43-923B-855EAA280909}" type="pres">
      <dgm:prSet presAssocID="{4F74B297-FAA0-7F4B-89EA-B4B6A154C6B1}" presName="compositeShape" presStyleCnt="0">
        <dgm:presLayoutVars>
          <dgm:dir/>
          <dgm:resizeHandles/>
        </dgm:presLayoutVars>
      </dgm:prSet>
      <dgm:spPr/>
    </dgm:pt>
    <dgm:pt modelId="{591EB3BE-6CF3-DB4C-A337-18A50B207F30}" type="pres">
      <dgm:prSet presAssocID="{4F74B297-FAA0-7F4B-89EA-B4B6A154C6B1}" presName="pyramid" presStyleLbl="node1" presStyleIdx="0" presStyleCnt="1"/>
      <dgm:spPr/>
    </dgm:pt>
    <dgm:pt modelId="{53C6AEED-8D11-3443-996A-1A5F67439003}" type="pres">
      <dgm:prSet presAssocID="{4F74B297-FAA0-7F4B-89EA-B4B6A154C6B1}" presName="theList" presStyleCnt="0"/>
      <dgm:spPr/>
    </dgm:pt>
    <dgm:pt modelId="{A5A4E092-AE83-EE44-A8A3-C8F58DC268AC}" type="pres">
      <dgm:prSet presAssocID="{E3B47539-F4CA-D342-BF9D-90A41BE087DA}" presName="aNode" presStyleLbl="fgAcc1" presStyleIdx="0" presStyleCnt="3" custScaleX="185676">
        <dgm:presLayoutVars>
          <dgm:bulletEnabled val="1"/>
        </dgm:presLayoutVars>
      </dgm:prSet>
      <dgm:spPr/>
    </dgm:pt>
    <dgm:pt modelId="{E5A34521-B068-9F41-B4AD-676B3BF4E02C}" type="pres">
      <dgm:prSet presAssocID="{E3B47539-F4CA-D342-BF9D-90A41BE087DA}" presName="aSpace" presStyleCnt="0"/>
      <dgm:spPr/>
    </dgm:pt>
    <dgm:pt modelId="{7F6F392C-70BA-2947-A819-228FDEE76C20}" type="pres">
      <dgm:prSet presAssocID="{D3387886-ECB3-B447-97B1-090CA63BCA5B}" presName="aNode" presStyleLbl="fgAcc1" presStyleIdx="1" presStyleCnt="3" custScaleX="188150">
        <dgm:presLayoutVars>
          <dgm:bulletEnabled val="1"/>
        </dgm:presLayoutVars>
      </dgm:prSet>
      <dgm:spPr/>
    </dgm:pt>
    <dgm:pt modelId="{1933D092-85EC-9C42-B9B5-035D5C65A8E9}" type="pres">
      <dgm:prSet presAssocID="{D3387886-ECB3-B447-97B1-090CA63BCA5B}" presName="aSpace" presStyleCnt="0"/>
      <dgm:spPr/>
    </dgm:pt>
    <dgm:pt modelId="{6CA87A89-5B5D-1946-B579-CE8FF240A655}" type="pres">
      <dgm:prSet presAssocID="{B12A2498-9828-D449-965A-436DC7DFE6EE}" presName="aNode" presStyleLbl="fgAcc1" presStyleIdx="2" presStyleCnt="3" custScaleX="188469">
        <dgm:presLayoutVars>
          <dgm:bulletEnabled val="1"/>
        </dgm:presLayoutVars>
      </dgm:prSet>
      <dgm:spPr/>
    </dgm:pt>
    <dgm:pt modelId="{7A81725D-BC49-BC4B-971C-613BB5E822C2}" type="pres">
      <dgm:prSet presAssocID="{B12A2498-9828-D449-965A-436DC7DFE6EE}" presName="aSpace" presStyleCnt="0"/>
      <dgm:spPr/>
    </dgm:pt>
  </dgm:ptLst>
  <dgm:cxnLst>
    <dgm:cxn modelId="{4CEB2259-BAF4-E142-8177-07636D762D86}" type="presOf" srcId="{E3B47539-F4CA-D342-BF9D-90A41BE087DA}" destId="{A5A4E092-AE83-EE44-A8A3-C8F58DC268AC}" srcOrd="0" destOrd="0" presId="urn:microsoft.com/office/officeart/2005/8/layout/pyramid2"/>
    <dgm:cxn modelId="{4BDE8F85-81C0-3E45-BB0D-9FC3EDEB5A2D}" type="presOf" srcId="{B12A2498-9828-D449-965A-436DC7DFE6EE}" destId="{6CA87A89-5B5D-1946-B579-CE8FF240A655}" srcOrd="0" destOrd="0" presId="urn:microsoft.com/office/officeart/2005/8/layout/pyramid2"/>
    <dgm:cxn modelId="{9AB0EEAD-EB2C-F247-937E-8CCD4083126E}" srcId="{4F74B297-FAA0-7F4B-89EA-B4B6A154C6B1}" destId="{B12A2498-9828-D449-965A-436DC7DFE6EE}" srcOrd="2" destOrd="0" parTransId="{9D3746FC-8A79-BB4D-A984-1083A91FC588}" sibTransId="{523C0640-862B-3648-B9B6-2C673F57C2E5}"/>
    <dgm:cxn modelId="{5F0E50AE-A134-D446-8D6F-7331C9A7BBFA}" type="presOf" srcId="{D3387886-ECB3-B447-97B1-090CA63BCA5B}" destId="{7F6F392C-70BA-2947-A819-228FDEE76C20}" srcOrd="0" destOrd="0" presId="urn:microsoft.com/office/officeart/2005/8/layout/pyramid2"/>
    <dgm:cxn modelId="{A722D3B0-961D-2644-871B-EDFB496A56C6}" type="presOf" srcId="{4F74B297-FAA0-7F4B-89EA-B4B6A154C6B1}" destId="{1EF325FE-B34F-1B43-923B-855EAA280909}" srcOrd="0" destOrd="0" presId="urn:microsoft.com/office/officeart/2005/8/layout/pyramid2"/>
    <dgm:cxn modelId="{7CAAC8BB-FD38-7C42-AE23-B2DADC384AB3}" srcId="{4F74B297-FAA0-7F4B-89EA-B4B6A154C6B1}" destId="{D3387886-ECB3-B447-97B1-090CA63BCA5B}" srcOrd="1" destOrd="0" parTransId="{378702DC-37AD-0748-B6BD-F9875174392C}" sibTransId="{69F03A35-64D9-854D-926B-171CAF5FA200}"/>
    <dgm:cxn modelId="{1764D0F4-E3CF-0A44-97E3-1FFFF6EEB3EB}" srcId="{4F74B297-FAA0-7F4B-89EA-B4B6A154C6B1}" destId="{E3B47539-F4CA-D342-BF9D-90A41BE087DA}" srcOrd="0" destOrd="0" parTransId="{C9564AE0-6163-F543-85EB-9443FC7FC584}" sibTransId="{890A1E92-026B-2446-8B1E-0B54FC2653E5}"/>
    <dgm:cxn modelId="{41598B4D-A7BE-D44D-8748-72B8ADE3BFBF}" type="presParOf" srcId="{1EF325FE-B34F-1B43-923B-855EAA280909}" destId="{591EB3BE-6CF3-DB4C-A337-18A50B207F30}" srcOrd="0" destOrd="0" presId="urn:microsoft.com/office/officeart/2005/8/layout/pyramid2"/>
    <dgm:cxn modelId="{2A5A1241-7EE7-A441-B8CD-8116FB0BB70B}" type="presParOf" srcId="{1EF325FE-B34F-1B43-923B-855EAA280909}" destId="{53C6AEED-8D11-3443-996A-1A5F67439003}" srcOrd="1" destOrd="0" presId="urn:microsoft.com/office/officeart/2005/8/layout/pyramid2"/>
    <dgm:cxn modelId="{9C2BDAEC-EDB7-F242-BCF7-04C040B2A343}" type="presParOf" srcId="{53C6AEED-8D11-3443-996A-1A5F67439003}" destId="{A5A4E092-AE83-EE44-A8A3-C8F58DC268AC}" srcOrd="0" destOrd="0" presId="urn:microsoft.com/office/officeart/2005/8/layout/pyramid2"/>
    <dgm:cxn modelId="{1B0D7669-3BFC-4C4A-B627-DB541CEA1B0E}" type="presParOf" srcId="{53C6AEED-8D11-3443-996A-1A5F67439003}" destId="{E5A34521-B068-9F41-B4AD-676B3BF4E02C}" srcOrd="1" destOrd="0" presId="urn:microsoft.com/office/officeart/2005/8/layout/pyramid2"/>
    <dgm:cxn modelId="{A402FC73-775F-B04C-9D68-E9FE390B43AD}" type="presParOf" srcId="{53C6AEED-8D11-3443-996A-1A5F67439003}" destId="{7F6F392C-70BA-2947-A819-228FDEE76C20}" srcOrd="2" destOrd="0" presId="urn:microsoft.com/office/officeart/2005/8/layout/pyramid2"/>
    <dgm:cxn modelId="{8051A8E3-67E2-1745-BE9E-1ADB87343105}" type="presParOf" srcId="{53C6AEED-8D11-3443-996A-1A5F67439003}" destId="{1933D092-85EC-9C42-B9B5-035D5C65A8E9}" srcOrd="3" destOrd="0" presId="urn:microsoft.com/office/officeart/2005/8/layout/pyramid2"/>
    <dgm:cxn modelId="{2500F058-2F64-1C4B-8647-4BB575E1DD4A}" type="presParOf" srcId="{53C6AEED-8D11-3443-996A-1A5F67439003}" destId="{6CA87A89-5B5D-1946-B579-CE8FF240A655}" srcOrd="4" destOrd="0" presId="urn:microsoft.com/office/officeart/2005/8/layout/pyramid2"/>
    <dgm:cxn modelId="{C25880AC-4E55-F941-953D-AB5C8D48E4F2}" type="presParOf" srcId="{53C6AEED-8D11-3443-996A-1A5F67439003}" destId="{7A81725D-BC49-BC4B-971C-613BB5E822C2}"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B11743A-08CD-CD40-A864-6A7DB4BFB4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3805EB-4FF9-8B45-BECF-25AE5842B7E7}">
      <dgm:prSet/>
      <dgm:spPr/>
      <dgm:t>
        <a:bodyPr/>
        <a:lstStyle/>
        <a:p>
          <a:r>
            <a:rPr lang="en-US" dirty="0"/>
            <a:t>Which Ethical Standards Categories are in Play?</a:t>
          </a:r>
        </a:p>
      </dgm:t>
    </dgm:pt>
    <dgm:pt modelId="{14F4A4C3-D454-CD40-A8F5-14C5ABA416DB}" type="parTrans" cxnId="{E5BC25FA-64E8-9D44-8FFE-01EA7065B4C2}">
      <dgm:prSet/>
      <dgm:spPr/>
      <dgm:t>
        <a:bodyPr/>
        <a:lstStyle/>
        <a:p>
          <a:endParaRPr lang="en-US"/>
        </a:p>
      </dgm:t>
    </dgm:pt>
    <dgm:pt modelId="{B0140C04-4B7D-0F4B-8A3E-A3C70617E82C}" type="sibTrans" cxnId="{E5BC25FA-64E8-9D44-8FFE-01EA7065B4C2}">
      <dgm:prSet/>
      <dgm:spPr/>
      <dgm:t>
        <a:bodyPr/>
        <a:lstStyle/>
        <a:p>
          <a:endParaRPr lang="en-US"/>
        </a:p>
      </dgm:t>
    </dgm:pt>
    <dgm:pt modelId="{1737D8FF-3AFA-1549-B71A-C3D6F8FD0628}">
      <dgm:prSet/>
      <dgm:spPr/>
      <dgm:t>
        <a:bodyPr/>
        <a:lstStyle/>
        <a:p>
          <a:r>
            <a:rPr lang="en-US"/>
            <a:t>Clients +++++++</a:t>
          </a:r>
        </a:p>
      </dgm:t>
    </dgm:pt>
    <dgm:pt modelId="{4670BDC7-C1FC-0B46-B2D0-9018BE971749}" type="parTrans" cxnId="{BD09A78E-4057-BD43-8A83-7A8E2C7CF21C}">
      <dgm:prSet/>
      <dgm:spPr/>
      <dgm:t>
        <a:bodyPr/>
        <a:lstStyle/>
        <a:p>
          <a:endParaRPr lang="en-US"/>
        </a:p>
      </dgm:t>
    </dgm:pt>
    <dgm:pt modelId="{87B5323F-3C10-E643-B449-86AE17C383D1}" type="sibTrans" cxnId="{BD09A78E-4057-BD43-8A83-7A8E2C7CF21C}">
      <dgm:prSet/>
      <dgm:spPr/>
      <dgm:t>
        <a:bodyPr/>
        <a:lstStyle/>
        <a:p>
          <a:endParaRPr lang="en-US"/>
        </a:p>
      </dgm:t>
    </dgm:pt>
    <dgm:pt modelId="{C0307E79-FDD0-924F-A65E-1EAE986207B8}">
      <dgm:prSet/>
      <dgm:spPr/>
      <dgm:t>
        <a:bodyPr/>
        <a:lstStyle/>
        <a:p>
          <a:r>
            <a:rPr lang="en-US"/>
            <a:t>Colleagues</a:t>
          </a:r>
        </a:p>
      </dgm:t>
    </dgm:pt>
    <dgm:pt modelId="{959A408D-5BAD-7445-9443-AAAA77514E5C}" type="parTrans" cxnId="{4D3C9405-23E5-5C42-9067-C05E2A7A8381}">
      <dgm:prSet/>
      <dgm:spPr/>
      <dgm:t>
        <a:bodyPr/>
        <a:lstStyle/>
        <a:p>
          <a:endParaRPr lang="en-US"/>
        </a:p>
      </dgm:t>
    </dgm:pt>
    <dgm:pt modelId="{7F37249C-CFA4-3943-AB0D-4E5BBFFDCA91}" type="sibTrans" cxnId="{4D3C9405-23E5-5C42-9067-C05E2A7A8381}">
      <dgm:prSet/>
      <dgm:spPr/>
      <dgm:t>
        <a:bodyPr/>
        <a:lstStyle/>
        <a:p>
          <a:endParaRPr lang="en-US"/>
        </a:p>
      </dgm:t>
    </dgm:pt>
    <dgm:pt modelId="{EEA2D14E-5C67-F142-B68F-621585083A5E}">
      <dgm:prSet/>
      <dgm:spPr/>
      <dgm:t>
        <a:bodyPr/>
        <a:lstStyle/>
        <a:p>
          <a:r>
            <a:rPr lang="en-US"/>
            <a:t>Practice Settings</a:t>
          </a:r>
        </a:p>
      </dgm:t>
    </dgm:pt>
    <dgm:pt modelId="{D5D11C00-1CA7-D944-91C4-D231A42F1500}" type="parTrans" cxnId="{E76CF9FB-FF15-0542-AAEF-4F6E2383983E}">
      <dgm:prSet/>
      <dgm:spPr/>
      <dgm:t>
        <a:bodyPr/>
        <a:lstStyle/>
        <a:p>
          <a:endParaRPr lang="en-US"/>
        </a:p>
      </dgm:t>
    </dgm:pt>
    <dgm:pt modelId="{767ECFD0-2AFF-F146-A1F5-E7F8B591F011}" type="sibTrans" cxnId="{E76CF9FB-FF15-0542-AAEF-4F6E2383983E}">
      <dgm:prSet/>
      <dgm:spPr/>
      <dgm:t>
        <a:bodyPr/>
        <a:lstStyle/>
        <a:p>
          <a:endParaRPr lang="en-US"/>
        </a:p>
      </dgm:t>
    </dgm:pt>
    <dgm:pt modelId="{37F28B41-6161-DC40-A145-05571288522A}">
      <dgm:prSet/>
      <dgm:spPr/>
      <dgm:t>
        <a:bodyPr/>
        <a:lstStyle/>
        <a:p>
          <a:r>
            <a:rPr lang="en-US"/>
            <a:t>As Individual Professionals</a:t>
          </a:r>
        </a:p>
      </dgm:t>
    </dgm:pt>
    <dgm:pt modelId="{2F55DE82-04D3-8E4C-B171-F078E7F078B9}" type="parTrans" cxnId="{4D2725E4-2163-904C-85C4-DE0E90F60523}">
      <dgm:prSet/>
      <dgm:spPr/>
      <dgm:t>
        <a:bodyPr/>
        <a:lstStyle/>
        <a:p>
          <a:endParaRPr lang="en-US"/>
        </a:p>
      </dgm:t>
    </dgm:pt>
    <dgm:pt modelId="{C54FB121-5CE1-8644-A3FE-99F4255FC513}" type="sibTrans" cxnId="{4D2725E4-2163-904C-85C4-DE0E90F60523}">
      <dgm:prSet/>
      <dgm:spPr/>
      <dgm:t>
        <a:bodyPr/>
        <a:lstStyle/>
        <a:p>
          <a:endParaRPr lang="en-US"/>
        </a:p>
      </dgm:t>
    </dgm:pt>
    <dgm:pt modelId="{5FCBC804-1B98-4A49-A616-97DBF7268172}">
      <dgm:prSet/>
      <dgm:spPr/>
      <dgm:t>
        <a:bodyPr/>
        <a:lstStyle/>
        <a:p>
          <a:r>
            <a:rPr lang="en-US"/>
            <a:t>General Social Work Profession</a:t>
          </a:r>
        </a:p>
      </dgm:t>
    </dgm:pt>
    <dgm:pt modelId="{65FC0CA7-4B4D-464C-A385-EABCE1B9E8FF}" type="parTrans" cxnId="{60007A40-E534-6B4D-ABE6-371F180F71A0}">
      <dgm:prSet/>
      <dgm:spPr/>
      <dgm:t>
        <a:bodyPr/>
        <a:lstStyle/>
        <a:p>
          <a:endParaRPr lang="en-US"/>
        </a:p>
      </dgm:t>
    </dgm:pt>
    <dgm:pt modelId="{0F27AD26-A120-494E-83CF-7D899C3F4784}" type="sibTrans" cxnId="{60007A40-E534-6B4D-ABE6-371F180F71A0}">
      <dgm:prSet/>
      <dgm:spPr/>
      <dgm:t>
        <a:bodyPr/>
        <a:lstStyle/>
        <a:p>
          <a:endParaRPr lang="en-US"/>
        </a:p>
      </dgm:t>
    </dgm:pt>
    <dgm:pt modelId="{D58A1F63-F85D-F94B-905D-08EDAAEA145A}">
      <dgm:prSet/>
      <dgm:spPr/>
      <dgm:t>
        <a:bodyPr/>
        <a:lstStyle/>
        <a:p>
          <a:r>
            <a:rPr lang="en-US"/>
            <a:t>Broader Society</a:t>
          </a:r>
        </a:p>
      </dgm:t>
    </dgm:pt>
    <dgm:pt modelId="{8926633B-0DD5-834C-86A4-02B25D65D757}" type="parTrans" cxnId="{4EDBEDA0-90F7-A549-B658-EB47B2DEB2F4}">
      <dgm:prSet/>
      <dgm:spPr/>
      <dgm:t>
        <a:bodyPr/>
        <a:lstStyle/>
        <a:p>
          <a:endParaRPr lang="en-US"/>
        </a:p>
      </dgm:t>
    </dgm:pt>
    <dgm:pt modelId="{8444F3B0-2990-8D4B-B34A-4A0785A956B5}" type="sibTrans" cxnId="{4EDBEDA0-90F7-A549-B658-EB47B2DEB2F4}">
      <dgm:prSet/>
      <dgm:spPr/>
      <dgm:t>
        <a:bodyPr/>
        <a:lstStyle/>
        <a:p>
          <a:endParaRPr lang="en-US"/>
        </a:p>
      </dgm:t>
    </dgm:pt>
    <dgm:pt modelId="{8327534A-820A-FF4B-95D4-D6FFFBD11325}" type="pres">
      <dgm:prSet presAssocID="{FB11743A-08CD-CD40-A864-6A7DB4BFB417}" presName="linear" presStyleCnt="0">
        <dgm:presLayoutVars>
          <dgm:animLvl val="lvl"/>
          <dgm:resizeHandles val="exact"/>
        </dgm:presLayoutVars>
      </dgm:prSet>
      <dgm:spPr/>
    </dgm:pt>
    <dgm:pt modelId="{510A2E7B-A7D8-6447-A5B6-076D8AF19775}" type="pres">
      <dgm:prSet presAssocID="{5C3805EB-4FF9-8B45-BECF-25AE5842B7E7}" presName="parentText" presStyleLbl="node1" presStyleIdx="0" presStyleCnt="1">
        <dgm:presLayoutVars>
          <dgm:chMax val="0"/>
          <dgm:bulletEnabled val="1"/>
        </dgm:presLayoutVars>
      </dgm:prSet>
      <dgm:spPr/>
    </dgm:pt>
    <dgm:pt modelId="{5AB5D195-0E85-6741-9B98-5B70D681F5C4}" type="pres">
      <dgm:prSet presAssocID="{5C3805EB-4FF9-8B45-BECF-25AE5842B7E7}" presName="childText" presStyleLbl="revTx" presStyleIdx="0" presStyleCnt="1">
        <dgm:presLayoutVars>
          <dgm:bulletEnabled val="1"/>
        </dgm:presLayoutVars>
      </dgm:prSet>
      <dgm:spPr/>
    </dgm:pt>
  </dgm:ptLst>
  <dgm:cxnLst>
    <dgm:cxn modelId="{4D3C9405-23E5-5C42-9067-C05E2A7A8381}" srcId="{5C3805EB-4FF9-8B45-BECF-25AE5842B7E7}" destId="{C0307E79-FDD0-924F-A65E-1EAE986207B8}" srcOrd="1" destOrd="0" parTransId="{959A408D-5BAD-7445-9443-AAAA77514E5C}" sibTransId="{7F37249C-CFA4-3943-AB0D-4E5BBFFDCA91}"/>
    <dgm:cxn modelId="{1EEEB20F-43E2-B649-B22F-248DF13726A8}" type="presOf" srcId="{5FCBC804-1B98-4A49-A616-97DBF7268172}" destId="{5AB5D195-0E85-6741-9B98-5B70D681F5C4}" srcOrd="0" destOrd="4" presId="urn:microsoft.com/office/officeart/2005/8/layout/vList2"/>
    <dgm:cxn modelId="{3232A115-28BB-A94A-9784-6CC8355CBBDE}" type="presOf" srcId="{D58A1F63-F85D-F94B-905D-08EDAAEA145A}" destId="{5AB5D195-0E85-6741-9B98-5B70D681F5C4}" srcOrd="0" destOrd="5" presId="urn:microsoft.com/office/officeart/2005/8/layout/vList2"/>
    <dgm:cxn modelId="{EF677E24-BE5B-5C42-BA57-D2815332CE0C}" type="presOf" srcId="{EEA2D14E-5C67-F142-B68F-621585083A5E}" destId="{5AB5D195-0E85-6741-9B98-5B70D681F5C4}" srcOrd="0" destOrd="2" presId="urn:microsoft.com/office/officeart/2005/8/layout/vList2"/>
    <dgm:cxn modelId="{60007A40-E534-6B4D-ABE6-371F180F71A0}" srcId="{5C3805EB-4FF9-8B45-BECF-25AE5842B7E7}" destId="{5FCBC804-1B98-4A49-A616-97DBF7268172}" srcOrd="4" destOrd="0" parTransId="{65FC0CA7-4B4D-464C-A385-EABCE1B9E8FF}" sibTransId="{0F27AD26-A120-494E-83CF-7D899C3F4784}"/>
    <dgm:cxn modelId="{A9CF706B-2A21-3D45-A57D-84C98CAD1FC4}" type="presOf" srcId="{1737D8FF-3AFA-1549-B71A-C3D6F8FD0628}" destId="{5AB5D195-0E85-6741-9B98-5B70D681F5C4}" srcOrd="0" destOrd="0" presId="urn:microsoft.com/office/officeart/2005/8/layout/vList2"/>
    <dgm:cxn modelId="{B42C926B-2A5F-3C4F-BEC6-29806EE73443}" type="presOf" srcId="{37F28B41-6161-DC40-A145-05571288522A}" destId="{5AB5D195-0E85-6741-9B98-5B70D681F5C4}" srcOrd="0" destOrd="3" presId="urn:microsoft.com/office/officeart/2005/8/layout/vList2"/>
    <dgm:cxn modelId="{0320947D-DCD6-0742-8EEE-8C63B52393F3}" type="presOf" srcId="{5C3805EB-4FF9-8B45-BECF-25AE5842B7E7}" destId="{510A2E7B-A7D8-6447-A5B6-076D8AF19775}" srcOrd="0" destOrd="0" presId="urn:microsoft.com/office/officeart/2005/8/layout/vList2"/>
    <dgm:cxn modelId="{BD09A78E-4057-BD43-8A83-7A8E2C7CF21C}" srcId="{5C3805EB-4FF9-8B45-BECF-25AE5842B7E7}" destId="{1737D8FF-3AFA-1549-B71A-C3D6F8FD0628}" srcOrd="0" destOrd="0" parTransId="{4670BDC7-C1FC-0B46-B2D0-9018BE971749}" sibTransId="{87B5323F-3C10-E643-B449-86AE17C383D1}"/>
    <dgm:cxn modelId="{826E6E94-F4E7-D747-A54F-0400A9DFBA38}" type="presOf" srcId="{FB11743A-08CD-CD40-A864-6A7DB4BFB417}" destId="{8327534A-820A-FF4B-95D4-D6FFFBD11325}" srcOrd="0" destOrd="0" presId="urn:microsoft.com/office/officeart/2005/8/layout/vList2"/>
    <dgm:cxn modelId="{4EDBEDA0-90F7-A549-B658-EB47B2DEB2F4}" srcId="{5C3805EB-4FF9-8B45-BECF-25AE5842B7E7}" destId="{D58A1F63-F85D-F94B-905D-08EDAAEA145A}" srcOrd="5" destOrd="0" parTransId="{8926633B-0DD5-834C-86A4-02B25D65D757}" sibTransId="{8444F3B0-2990-8D4B-B34A-4A0785A956B5}"/>
    <dgm:cxn modelId="{D84EA8AC-A9E7-7F40-BAB8-E111362D690E}" type="presOf" srcId="{C0307E79-FDD0-924F-A65E-1EAE986207B8}" destId="{5AB5D195-0E85-6741-9B98-5B70D681F5C4}" srcOrd="0" destOrd="1" presId="urn:microsoft.com/office/officeart/2005/8/layout/vList2"/>
    <dgm:cxn modelId="{4D2725E4-2163-904C-85C4-DE0E90F60523}" srcId="{5C3805EB-4FF9-8B45-BECF-25AE5842B7E7}" destId="{37F28B41-6161-DC40-A145-05571288522A}" srcOrd="3" destOrd="0" parTransId="{2F55DE82-04D3-8E4C-B171-F078E7F078B9}" sibTransId="{C54FB121-5CE1-8644-A3FE-99F4255FC513}"/>
    <dgm:cxn modelId="{E5BC25FA-64E8-9D44-8FFE-01EA7065B4C2}" srcId="{FB11743A-08CD-CD40-A864-6A7DB4BFB417}" destId="{5C3805EB-4FF9-8B45-BECF-25AE5842B7E7}" srcOrd="0" destOrd="0" parTransId="{14F4A4C3-D454-CD40-A8F5-14C5ABA416DB}" sibTransId="{B0140C04-4B7D-0F4B-8A3E-A3C70617E82C}"/>
    <dgm:cxn modelId="{E76CF9FB-FF15-0542-AAEF-4F6E2383983E}" srcId="{5C3805EB-4FF9-8B45-BECF-25AE5842B7E7}" destId="{EEA2D14E-5C67-F142-B68F-621585083A5E}" srcOrd="2" destOrd="0" parTransId="{D5D11C00-1CA7-D944-91C4-D231A42F1500}" sibTransId="{767ECFD0-2AFF-F146-A1F5-E7F8B591F011}"/>
    <dgm:cxn modelId="{CC06B637-F606-864F-98C7-083967125D3C}" type="presParOf" srcId="{8327534A-820A-FF4B-95D4-D6FFFBD11325}" destId="{510A2E7B-A7D8-6447-A5B6-076D8AF19775}" srcOrd="0" destOrd="0" presId="urn:microsoft.com/office/officeart/2005/8/layout/vList2"/>
    <dgm:cxn modelId="{8AF811A3-8FCC-B343-9CF1-9A750FA688EC}" type="presParOf" srcId="{8327534A-820A-FF4B-95D4-D6FFFBD11325}" destId="{5AB5D195-0E85-6741-9B98-5B70D681F5C4}"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AEC18A6-31D2-8845-9BDA-33965228A2B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78BB2E1E-0405-FF4B-8379-04DEF1F81CB9}">
      <dgm:prSet/>
      <dgm:spPr/>
      <dgm:t>
        <a:bodyPr/>
        <a:lstStyle/>
        <a:p>
          <a:r>
            <a:rPr lang="en-US" dirty="0"/>
            <a:t>Which Ethical Standards Categories Apply to the Dilemma?</a:t>
          </a:r>
        </a:p>
      </dgm:t>
    </dgm:pt>
    <dgm:pt modelId="{62FF0329-CD72-9243-B7B8-F2A9E8952119}" type="parTrans" cxnId="{D81E457B-679B-4E46-84B0-AC5EC1335359}">
      <dgm:prSet/>
      <dgm:spPr/>
      <dgm:t>
        <a:bodyPr/>
        <a:lstStyle/>
        <a:p>
          <a:endParaRPr lang="en-US"/>
        </a:p>
      </dgm:t>
    </dgm:pt>
    <dgm:pt modelId="{04FFB1BE-0B07-3D48-9755-BDDE2F7B5A6B}" type="sibTrans" cxnId="{D81E457B-679B-4E46-84B0-AC5EC1335359}">
      <dgm:prSet/>
      <dgm:spPr/>
      <dgm:t>
        <a:bodyPr/>
        <a:lstStyle/>
        <a:p>
          <a:endParaRPr lang="en-US"/>
        </a:p>
      </dgm:t>
    </dgm:pt>
    <dgm:pt modelId="{E9E73366-28CC-0841-824B-162218BB92D8}">
      <dgm:prSet/>
      <dgm:spPr/>
      <dgm:t>
        <a:bodyPr/>
        <a:lstStyle/>
        <a:p>
          <a:r>
            <a:rPr lang="en-US" dirty="0"/>
            <a:t>Are There  Multiple Ethical Standard Categories In Play?</a:t>
          </a:r>
        </a:p>
      </dgm:t>
    </dgm:pt>
    <dgm:pt modelId="{91E55D02-56BB-EC4B-8264-C61BA16E6BE9}" type="parTrans" cxnId="{3B5D898A-70EF-6746-B7D3-E6F99E55835A}">
      <dgm:prSet/>
      <dgm:spPr/>
      <dgm:t>
        <a:bodyPr/>
        <a:lstStyle/>
        <a:p>
          <a:endParaRPr lang="en-US"/>
        </a:p>
      </dgm:t>
    </dgm:pt>
    <dgm:pt modelId="{874FD8D8-4766-2B4B-A3E4-11158D586F11}" type="sibTrans" cxnId="{3B5D898A-70EF-6746-B7D3-E6F99E55835A}">
      <dgm:prSet/>
      <dgm:spPr/>
      <dgm:t>
        <a:bodyPr/>
        <a:lstStyle/>
        <a:p>
          <a:endParaRPr lang="en-US"/>
        </a:p>
      </dgm:t>
    </dgm:pt>
    <dgm:pt modelId="{7ED00FC8-1378-4846-8074-EC1B71FB8017}">
      <dgm:prSet/>
      <dgm:spPr/>
      <dgm:t>
        <a:bodyPr/>
        <a:lstStyle/>
        <a:p>
          <a:r>
            <a:rPr lang="en-US" dirty="0"/>
            <a:t>How would You Weigh the Standard Categories and Why?</a:t>
          </a:r>
        </a:p>
      </dgm:t>
    </dgm:pt>
    <dgm:pt modelId="{8E8A4AC9-61B9-CD49-B511-533C519C191A}" type="parTrans" cxnId="{C62BDD5F-0CE3-9342-B9D4-239D910B79FD}">
      <dgm:prSet/>
      <dgm:spPr/>
      <dgm:t>
        <a:bodyPr/>
        <a:lstStyle/>
        <a:p>
          <a:endParaRPr lang="en-US"/>
        </a:p>
      </dgm:t>
    </dgm:pt>
    <dgm:pt modelId="{42CC4F42-F59B-964F-B0E0-1B2DF174C07B}" type="sibTrans" cxnId="{C62BDD5F-0CE3-9342-B9D4-239D910B79FD}">
      <dgm:prSet/>
      <dgm:spPr/>
      <dgm:t>
        <a:bodyPr/>
        <a:lstStyle/>
        <a:p>
          <a:endParaRPr lang="en-US"/>
        </a:p>
      </dgm:t>
    </dgm:pt>
    <dgm:pt modelId="{6AA0BE22-5BCA-1648-8D58-95CAE06A9C5A}" type="pres">
      <dgm:prSet presAssocID="{7AEC18A6-31D2-8845-9BDA-33965228A2BE}" presName="compositeShape" presStyleCnt="0">
        <dgm:presLayoutVars>
          <dgm:dir/>
          <dgm:resizeHandles/>
        </dgm:presLayoutVars>
      </dgm:prSet>
      <dgm:spPr/>
    </dgm:pt>
    <dgm:pt modelId="{7A228399-7FBD-7249-8D07-9FB4BAD9B487}" type="pres">
      <dgm:prSet presAssocID="{7AEC18A6-31D2-8845-9BDA-33965228A2BE}" presName="pyramid" presStyleLbl="node1" presStyleIdx="0" presStyleCnt="1"/>
      <dgm:spPr/>
    </dgm:pt>
    <dgm:pt modelId="{63103322-D974-F54E-8BE3-12B10032ED0F}" type="pres">
      <dgm:prSet presAssocID="{7AEC18A6-31D2-8845-9BDA-33965228A2BE}" presName="theList" presStyleCnt="0"/>
      <dgm:spPr/>
    </dgm:pt>
    <dgm:pt modelId="{339C3D9B-CEC2-8248-9E09-9423E810AB59}" type="pres">
      <dgm:prSet presAssocID="{78BB2E1E-0405-FF4B-8379-04DEF1F81CB9}" presName="aNode" presStyleLbl="fgAcc1" presStyleIdx="0" presStyleCnt="3" custScaleX="194745">
        <dgm:presLayoutVars>
          <dgm:bulletEnabled val="1"/>
        </dgm:presLayoutVars>
      </dgm:prSet>
      <dgm:spPr/>
    </dgm:pt>
    <dgm:pt modelId="{C488B379-D031-B444-B81B-79FFFF8CF31A}" type="pres">
      <dgm:prSet presAssocID="{78BB2E1E-0405-FF4B-8379-04DEF1F81CB9}" presName="aSpace" presStyleCnt="0"/>
      <dgm:spPr/>
    </dgm:pt>
    <dgm:pt modelId="{3B5A966F-BFAB-384A-9497-4F89B70EE71F}" type="pres">
      <dgm:prSet presAssocID="{E9E73366-28CC-0841-824B-162218BB92D8}" presName="aNode" presStyleLbl="fgAcc1" presStyleIdx="1" presStyleCnt="3" custScaleX="195568">
        <dgm:presLayoutVars>
          <dgm:bulletEnabled val="1"/>
        </dgm:presLayoutVars>
      </dgm:prSet>
      <dgm:spPr/>
    </dgm:pt>
    <dgm:pt modelId="{9D56DACC-FA57-934D-8164-205A55177A75}" type="pres">
      <dgm:prSet presAssocID="{E9E73366-28CC-0841-824B-162218BB92D8}" presName="aSpace" presStyleCnt="0"/>
      <dgm:spPr/>
    </dgm:pt>
    <dgm:pt modelId="{375469BC-4EBD-AD49-A5D9-ED49A60C02B7}" type="pres">
      <dgm:prSet presAssocID="{7ED00FC8-1378-4846-8074-EC1B71FB8017}" presName="aNode" presStyleLbl="fgAcc1" presStyleIdx="2" presStyleCnt="3" custScaleX="196910">
        <dgm:presLayoutVars>
          <dgm:bulletEnabled val="1"/>
        </dgm:presLayoutVars>
      </dgm:prSet>
      <dgm:spPr/>
    </dgm:pt>
    <dgm:pt modelId="{4BADC1FA-D9DC-3248-BC56-EB8B33C02E62}" type="pres">
      <dgm:prSet presAssocID="{7ED00FC8-1378-4846-8074-EC1B71FB8017}" presName="aSpace" presStyleCnt="0"/>
      <dgm:spPr/>
    </dgm:pt>
  </dgm:ptLst>
  <dgm:cxnLst>
    <dgm:cxn modelId="{A1274304-29B5-5A4D-B57D-DB245860D6CE}" type="presOf" srcId="{78BB2E1E-0405-FF4B-8379-04DEF1F81CB9}" destId="{339C3D9B-CEC2-8248-9E09-9423E810AB59}" srcOrd="0" destOrd="0" presId="urn:microsoft.com/office/officeart/2005/8/layout/pyramid2"/>
    <dgm:cxn modelId="{D821351D-D8ED-264B-8E60-FAB62597706A}" type="presOf" srcId="{7AEC18A6-31D2-8845-9BDA-33965228A2BE}" destId="{6AA0BE22-5BCA-1648-8D58-95CAE06A9C5A}" srcOrd="0" destOrd="0" presId="urn:microsoft.com/office/officeart/2005/8/layout/pyramid2"/>
    <dgm:cxn modelId="{C62BDD5F-0CE3-9342-B9D4-239D910B79FD}" srcId="{7AEC18A6-31D2-8845-9BDA-33965228A2BE}" destId="{7ED00FC8-1378-4846-8074-EC1B71FB8017}" srcOrd="2" destOrd="0" parTransId="{8E8A4AC9-61B9-CD49-B511-533C519C191A}" sibTransId="{42CC4F42-F59B-964F-B0E0-1B2DF174C07B}"/>
    <dgm:cxn modelId="{D81E457B-679B-4E46-84B0-AC5EC1335359}" srcId="{7AEC18A6-31D2-8845-9BDA-33965228A2BE}" destId="{78BB2E1E-0405-FF4B-8379-04DEF1F81CB9}" srcOrd="0" destOrd="0" parTransId="{62FF0329-CD72-9243-B7B8-F2A9E8952119}" sibTransId="{04FFB1BE-0B07-3D48-9755-BDDE2F7B5A6B}"/>
    <dgm:cxn modelId="{D198FB7E-C481-794C-8AE7-FAFD09B66F0E}" type="presOf" srcId="{7ED00FC8-1378-4846-8074-EC1B71FB8017}" destId="{375469BC-4EBD-AD49-A5D9-ED49A60C02B7}" srcOrd="0" destOrd="0" presId="urn:microsoft.com/office/officeart/2005/8/layout/pyramid2"/>
    <dgm:cxn modelId="{3B5D898A-70EF-6746-B7D3-E6F99E55835A}" srcId="{7AEC18A6-31D2-8845-9BDA-33965228A2BE}" destId="{E9E73366-28CC-0841-824B-162218BB92D8}" srcOrd="1" destOrd="0" parTransId="{91E55D02-56BB-EC4B-8264-C61BA16E6BE9}" sibTransId="{874FD8D8-4766-2B4B-A3E4-11158D586F11}"/>
    <dgm:cxn modelId="{0C4F23DA-E36E-D941-BAEF-1F709CE7A57B}" type="presOf" srcId="{E9E73366-28CC-0841-824B-162218BB92D8}" destId="{3B5A966F-BFAB-384A-9497-4F89B70EE71F}" srcOrd="0" destOrd="0" presId="urn:microsoft.com/office/officeart/2005/8/layout/pyramid2"/>
    <dgm:cxn modelId="{232DD3B6-AC1A-724A-B9DB-B27719E223FB}" type="presParOf" srcId="{6AA0BE22-5BCA-1648-8D58-95CAE06A9C5A}" destId="{7A228399-7FBD-7249-8D07-9FB4BAD9B487}" srcOrd="0" destOrd="0" presId="urn:microsoft.com/office/officeart/2005/8/layout/pyramid2"/>
    <dgm:cxn modelId="{DE64BAF0-D9CA-2848-A1CC-693E6D806EDF}" type="presParOf" srcId="{6AA0BE22-5BCA-1648-8D58-95CAE06A9C5A}" destId="{63103322-D974-F54E-8BE3-12B10032ED0F}" srcOrd="1" destOrd="0" presId="urn:microsoft.com/office/officeart/2005/8/layout/pyramid2"/>
    <dgm:cxn modelId="{A6347342-5C80-1C42-AA74-31BC4720B179}" type="presParOf" srcId="{63103322-D974-F54E-8BE3-12B10032ED0F}" destId="{339C3D9B-CEC2-8248-9E09-9423E810AB59}" srcOrd="0" destOrd="0" presId="urn:microsoft.com/office/officeart/2005/8/layout/pyramid2"/>
    <dgm:cxn modelId="{F5E73A4C-8DA5-4B4C-B26D-1D976C33B4A3}" type="presParOf" srcId="{63103322-D974-F54E-8BE3-12B10032ED0F}" destId="{C488B379-D031-B444-B81B-79FFFF8CF31A}" srcOrd="1" destOrd="0" presId="urn:microsoft.com/office/officeart/2005/8/layout/pyramid2"/>
    <dgm:cxn modelId="{6918CD95-BE05-044C-9200-86B12684BC40}" type="presParOf" srcId="{63103322-D974-F54E-8BE3-12B10032ED0F}" destId="{3B5A966F-BFAB-384A-9497-4F89B70EE71F}" srcOrd="2" destOrd="0" presId="urn:microsoft.com/office/officeart/2005/8/layout/pyramid2"/>
    <dgm:cxn modelId="{CE661DB0-B5C2-E34C-817C-349DB2668EAA}" type="presParOf" srcId="{63103322-D974-F54E-8BE3-12B10032ED0F}" destId="{9D56DACC-FA57-934D-8164-205A55177A75}" srcOrd="3" destOrd="0" presId="urn:microsoft.com/office/officeart/2005/8/layout/pyramid2"/>
    <dgm:cxn modelId="{C38CB57E-0A1E-9F40-AAE4-EF0D31EC54C0}" type="presParOf" srcId="{63103322-D974-F54E-8BE3-12B10032ED0F}" destId="{375469BC-4EBD-AD49-A5D9-ED49A60C02B7}" srcOrd="4" destOrd="0" presId="urn:microsoft.com/office/officeart/2005/8/layout/pyramid2"/>
    <dgm:cxn modelId="{78F9F796-5CB4-D942-BD52-5BA22E15A310}" type="presParOf" srcId="{63103322-D974-F54E-8BE3-12B10032ED0F}" destId="{4BADC1FA-D9DC-3248-BC56-EB8B33C02E62}"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08B7C74-088F-0447-83E1-60C74CEFACC5}" type="doc">
      <dgm:prSet loTypeId="urn:microsoft.com/office/officeart/2005/8/layout/hProcess3" loCatId="list" qsTypeId="urn:microsoft.com/office/officeart/2005/8/quickstyle/simple1" qsCatId="simple" csTypeId="urn:microsoft.com/office/officeart/2005/8/colors/accent1_2" csCatId="accent1"/>
      <dgm:spPr/>
      <dgm:t>
        <a:bodyPr/>
        <a:lstStyle/>
        <a:p>
          <a:endParaRPr lang="en-US"/>
        </a:p>
      </dgm:t>
    </dgm:pt>
    <dgm:pt modelId="{F83B2B04-F6FF-3243-99DE-CCA0028E9F9E}">
      <dgm:prSet/>
      <dgm:spPr/>
      <dgm:t>
        <a:bodyPr/>
        <a:lstStyle/>
        <a:p>
          <a:r>
            <a:rPr lang="en-US" dirty="0"/>
            <a:t>Which Specific Standards within All Relevant Standards Categories Apply?</a:t>
          </a:r>
        </a:p>
      </dgm:t>
    </dgm:pt>
    <dgm:pt modelId="{C4BA42FB-18DE-DE45-8F45-B16BAEFAFB93}" type="parTrans" cxnId="{F0E1A993-4006-CF4A-9352-C0AD58B2D7AB}">
      <dgm:prSet/>
      <dgm:spPr/>
      <dgm:t>
        <a:bodyPr/>
        <a:lstStyle/>
        <a:p>
          <a:endParaRPr lang="en-US"/>
        </a:p>
      </dgm:t>
    </dgm:pt>
    <dgm:pt modelId="{20D55FBB-8D65-7B4E-9E02-8785835DE853}" type="sibTrans" cxnId="{F0E1A993-4006-CF4A-9352-C0AD58B2D7AB}">
      <dgm:prSet/>
      <dgm:spPr/>
      <dgm:t>
        <a:bodyPr/>
        <a:lstStyle/>
        <a:p>
          <a:endParaRPr lang="en-US"/>
        </a:p>
      </dgm:t>
    </dgm:pt>
    <dgm:pt modelId="{4D87E772-E24B-334A-93F9-177DB54D062F}" type="pres">
      <dgm:prSet presAssocID="{D08B7C74-088F-0447-83E1-60C74CEFACC5}" presName="Name0" presStyleCnt="0">
        <dgm:presLayoutVars>
          <dgm:dir/>
          <dgm:animLvl val="lvl"/>
          <dgm:resizeHandles val="exact"/>
        </dgm:presLayoutVars>
      </dgm:prSet>
      <dgm:spPr/>
    </dgm:pt>
    <dgm:pt modelId="{D8585199-A1F6-4B47-9FB0-185E797DD5D9}" type="pres">
      <dgm:prSet presAssocID="{D08B7C74-088F-0447-83E1-60C74CEFACC5}" presName="dummy" presStyleCnt="0"/>
      <dgm:spPr/>
    </dgm:pt>
    <dgm:pt modelId="{C1C769CD-89EE-B048-B38F-2988AB37C649}" type="pres">
      <dgm:prSet presAssocID="{D08B7C74-088F-0447-83E1-60C74CEFACC5}" presName="linH" presStyleCnt="0"/>
      <dgm:spPr/>
    </dgm:pt>
    <dgm:pt modelId="{78EA87F6-FEAC-1846-B689-1242940FF5FF}" type="pres">
      <dgm:prSet presAssocID="{D08B7C74-088F-0447-83E1-60C74CEFACC5}" presName="padding1" presStyleCnt="0"/>
      <dgm:spPr/>
    </dgm:pt>
    <dgm:pt modelId="{AC68076C-829C-6E41-A984-D2BCBD7F8261}" type="pres">
      <dgm:prSet presAssocID="{F83B2B04-F6FF-3243-99DE-CCA0028E9F9E}" presName="linV" presStyleCnt="0"/>
      <dgm:spPr/>
    </dgm:pt>
    <dgm:pt modelId="{F9E97B46-7025-D848-A760-037472FF4C32}" type="pres">
      <dgm:prSet presAssocID="{F83B2B04-F6FF-3243-99DE-CCA0028E9F9E}" presName="spVertical1" presStyleCnt="0"/>
      <dgm:spPr/>
    </dgm:pt>
    <dgm:pt modelId="{FBDDD35E-DF35-CC4E-A8CA-2B58901AA5EA}" type="pres">
      <dgm:prSet presAssocID="{F83B2B04-F6FF-3243-99DE-CCA0028E9F9E}" presName="parTx" presStyleLbl="revTx" presStyleIdx="0" presStyleCnt="1">
        <dgm:presLayoutVars>
          <dgm:chMax val="0"/>
          <dgm:chPref val="0"/>
          <dgm:bulletEnabled val="1"/>
        </dgm:presLayoutVars>
      </dgm:prSet>
      <dgm:spPr/>
    </dgm:pt>
    <dgm:pt modelId="{CEA512C1-0D4C-B34E-BA25-BDF0D13622BE}" type="pres">
      <dgm:prSet presAssocID="{F83B2B04-F6FF-3243-99DE-CCA0028E9F9E}" presName="spVertical2" presStyleCnt="0"/>
      <dgm:spPr/>
    </dgm:pt>
    <dgm:pt modelId="{7E4D1926-B35D-EF43-BB92-24546A4D1CBE}" type="pres">
      <dgm:prSet presAssocID="{F83B2B04-F6FF-3243-99DE-CCA0028E9F9E}" presName="spVertical3" presStyleCnt="0"/>
      <dgm:spPr/>
    </dgm:pt>
    <dgm:pt modelId="{4DE0D395-F231-F940-9B84-8D60B9555747}" type="pres">
      <dgm:prSet presAssocID="{D08B7C74-088F-0447-83E1-60C74CEFACC5}" presName="padding2" presStyleCnt="0"/>
      <dgm:spPr/>
    </dgm:pt>
    <dgm:pt modelId="{368E5F9B-D991-BB4C-A2C2-B54F88EF88B4}" type="pres">
      <dgm:prSet presAssocID="{D08B7C74-088F-0447-83E1-60C74CEFACC5}" presName="negArrow" presStyleCnt="0"/>
      <dgm:spPr/>
    </dgm:pt>
    <dgm:pt modelId="{349E8A51-A70C-1544-9220-ECBCF288A744}" type="pres">
      <dgm:prSet presAssocID="{D08B7C74-088F-0447-83E1-60C74CEFACC5}" presName="backgroundArrow" presStyleLbl="node1" presStyleIdx="0" presStyleCnt="1"/>
      <dgm:spPr/>
    </dgm:pt>
  </dgm:ptLst>
  <dgm:cxnLst>
    <dgm:cxn modelId="{A3B74C10-353B-2F46-A393-834F51949FBF}" type="presOf" srcId="{F83B2B04-F6FF-3243-99DE-CCA0028E9F9E}" destId="{FBDDD35E-DF35-CC4E-A8CA-2B58901AA5EA}" srcOrd="0" destOrd="0" presId="urn:microsoft.com/office/officeart/2005/8/layout/hProcess3"/>
    <dgm:cxn modelId="{F0E1A993-4006-CF4A-9352-C0AD58B2D7AB}" srcId="{D08B7C74-088F-0447-83E1-60C74CEFACC5}" destId="{F83B2B04-F6FF-3243-99DE-CCA0028E9F9E}" srcOrd="0" destOrd="0" parTransId="{C4BA42FB-18DE-DE45-8F45-B16BAEFAFB93}" sibTransId="{20D55FBB-8D65-7B4E-9E02-8785835DE853}"/>
    <dgm:cxn modelId="{3D7A49A1-0330-ED41-81BD-634F1B9CC4F5}" type="presOf" srcId="{D08B7C74-088F-0447-83E1-60C74CEFACC5}" destId="{4D87E772-E24B-334A-93F9-177DB54D062F}" srcOrd="0" destOrd="0" presId="urn:microsoft.com/office/officeart/2005/8/layout/hProcess3"/>
    <dgm:cxn modelId="{500F10BF-D4AE-9B4B-A6C3-EBEBE418C4C8}" type="presParOf" srcId="{4D87E772-E24B-334A-93F9-177DB54D062F}" destId="{D8585199-A1F6-4B47-9FB0-185E797DD5D9}" srcOrd="0" destOrd="0" presId="urn:microsoft.com/office/officeart/2005/8/layout/hProcess3"/>
    <dgm:cxn modelId="{2601BA47-7E58-274A-8715-D45084DFE09A}" type="presParOf" srcId="{4D87E772-E24B-334A-93F9-177DB54D062F}" destId="{C1C769CD-89EE-B048-B38F-2988AB37C649}" srcOrd="1" destOrd="0" presId="urn:microsoft.com/office/officeart/2005/8/layout/hProcess3"/>
    <dgm:cxn modelId="{84B41135-5EDB-594A-BC79-226162663669}" type="presParOf" srcId="{C1C769CD-89EE-B048-B38F-2988AB37C649}" destId="{78EA87F6-FEAC-1846-B689-1242940FF5FF}" srcOrd="0" destOrd="0" presId="urn:microsoft.com/office/officeart/2005/8/layout/hProcess3"/>
    <dgm:cxn modelId="{04E24BE5-7655-534B-81E6-E2C733D9DBD5}" type="presParOf" srcId="{C1C769CD-89EE-B048-B38F-2988AB37C649}" destId="{AC68076C-829C-6E41-A984-D2BCBD7F8261}" srcOrd="1" destOrd="0" presId="urn:microsoft.com/office/officeart/2005/8/layout/hProcess3"/>
    <dgm:cxn modelId="{347DACC1-9924-164E-9F62-B728E106C5C3}" type="presParOf" srcId="{AC68076C-829C-6E41-A984-D2BCBD7F8261}" destId="{F9E97B46-7025-D848-A760-037472FF4C32}" srcOrd="0" destOrd="0" presId="urn:microsoft.com/office/officeart/2005/8/layout/hProcess3"/>
    <dgm:cxn modelId="{D87927EB-28A0-2642-8E14-454857830011}" type="presParOf" srcId="{AC68076C-829C-6E41-A984-D2BCBD7F8261}" destId="{FBDDD35E-DF35-CC4E-A8CA-2B58901AA5EA}" srcOrd="1" destOrd="0" presId="urn:microsoft.com/office/officeart/2005/8/layout/hProcess3"/>
    <dgm:cxn modelId="{D2375815-0D58-994B-BBAB-BFFD0B2623BE}" type="presParOf" srcId="{AC68076C-829C-6E41-A984-D2BCBD7F8261}" destId="{CEA512C1-0D4C-B34E-BA25-BDF0D13622BE}" srcOrd="2" destOrd="0" presId="urn:microsoft.com/office/officeart/2005/8/layout/hProcess3"/>
    <dgm:cxn modelId="{1BF6C260-727F-F94A-93A9-D7E552DDC29E}" type="presParOf" srcId="{AC68076C-829C-6E41-A984-D2BCBD7F8261}" destId="{7E4D1926-B35D-EF43-BB92-24546A4D1CBE}" srcOrd="3" destOrd="0" presId="urn:microsoft.com/office/officeart/2005/8/layout/hProcess3"/>
    <dgm:cxn modelId="{A8C9E18F-F41C-4D41-8D1F-5C941FCB1F7D}" type="presParOf" srcId="{C1C769CD-89EE-B048-B38F-2988AB37C649}" destId="{4DE0D395-F231-F940-9B84-8D60B9555747}" srcOrd="2" destOrd="0" presId="urn:microsoft.com/office/officeart/2005/8/layout/hProcess3"/>
    <dgm:cxn modelId="{04CC437E-D670-5E48-8EEE-FA5C7A47A1DF}" type="presParOf" srcId="{C1C769CD-89EE-B048-B38F-2988AB37C649}" destId="{368E5F9B-D991-BB4C-A2C2-B54F88EF88B4}" srcOrd="3" destOrd="0" presId="urn:microsoft.com/office/officeart/2005/8/layout/hProcess3"/>
    <dgm:cxn modelId="{675BCB50-D05F-6E4F-8D4C-2FD767E06210}" type="presParOf" srcId="{C1C769CD-89EE-B048-B38F-2988AB37C649}" destId="{349E8A51-A70C-1544-9220-ECBCF288A744}" srcOrd="4"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AEC18A6-31D2-8845-9BDA-33965228A2B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78BB2E1E-0405-FF4B-8379-04DEF1F81CB9}">
      <dgm:prSet/>
      <dgm:spPr/>
      <dgm:t>
        <a:bodyPr/>
        <a:lstStyle/>
        <a:p>
          <a:r>
            <a:rPr lang="en-US" altLang="en-US" dirty="0"/>
            <a:t>Which Specific Ethical Standards Apply in each Relevant Standards Category and Ethical Principle subsection?</a:t>
          </a:r>
          <a:endParaRPr lang="en-US" dirty="0"/>
        </a:p>
      </dgm:t>
    </dgm:pt>
    <dgm:pt modelId="{62FF0329-CD72-9243-B7B8-F2A9E8952119}" type="parTrans" cxnId="{D81E457B-679B-4E46-84B0-AC5EC1335359}">
      <dgm:prSet/>
      <dgm:spPr/>
      <dgm:t>
        <a:bodyPr/>
        <a:lstStyle/>
        <a:p>
          <a:endParaRPr lang="en-US"/>
        </a:p>
      </dgm:t>
    </dgm:pt>
    <dgm:pt modelId="{04FFB1BE-0B07-3D48-9755-BDDE2F7B5A6B}" type="sibTrans" cxnId="{D81E457B-679B-4E46-84B0-AC5EC1335359}">
      <dgm:prSet/>
      <dgm:spPr/>
      <dgm:t>
        <a:bodyPr/>
        <a:lstStyle/>
        <a:p>
          <a:endParaRPr lang="en-US"/>
        </a:p>
      </dgm:t>
    </dgm:pt>
    <dgm:pt modelId="{E9E73366-28CC-0841-824B-162218BB92D8}">
      <dgm:prSet/>
      <dgm:spPr/>
      <dgm:t>
        <a:bodyPr/>
        <a:lstStyle/>
        <a:p>
          <a:r>
            <a:rPr lang="en-US" altLang="en-US" dirty="0"/>
            <a:t>How do we weigh each Specific Ethical Standard Within each Ethical Principle Subsection? Why?</a:t>
          </a:r>
          <a:endParaRPr lang="en-US" dirty="0"/>
        </a:p>
      </dgm:t>
    </dgm:pt>
    <dgm:pt modelId="{91E55D02-56BB-EC4B-8264-C61BA16E6BE9}" type="parTrans" cxnId="{3B5D898A-70EF-6746-B7D3-E6F99E55835A}">
      <dgm:prSet/>
      <dgm:spPr/>
      <dgm:t>
        <a:bodyPr/>
        <a:lstStyle/>
        <a:p>
          <a:endParaRPr lang="en-US"/>
        </a:p>
      </dgm:t>
    </dgm:pt>
    <dgm:pt modelId="{874FD8D8-4766-2B4B-A3E4-11158D586F11}" type="sibTrans" cxnId="{3B5D898A-70EF-6746-B7D3-E6F99E55835A}">
      <dgm:prSet/>
      <dgm:spPr/>
      <dgm:t>
        <a:bodyPr/>
        <a:lstStyle/>
        <a:p>
          <a:endParaRPr lang="en-US"/>
        </a:p>
      </dgm:t>
    </dgm:pt>
    <dgm:pt modelId="{7ED00FC8-1378-4846-8074-EC1B71FB8017}">
      <dgm:prSet/>
      <dgm:spPr/>
      <dgm:t>
        <a:bodyPr/>
        <a:lstStyle/>
        <a:p>
          <a:r>
            <a:rPr lang="en-US" altLang="en-US" dirty="0"/>
            <a:t>Do Some have equal Weight?</a:t>
          </a:r>
          <a:endParaRPr lang="en-US" dirty="0"/>
        </a:p>
      </dgm:t>
    </dgm:pt>
    <dgm:pt modelId="{8E8A4AC9-61B9-CD49-B511-533C519C191A}" type="parTrans" cxnId="{C62BDD5F-0CE3-9342-B9D4-239D910B79FD}">
      <dgm:prSet/>
      <dgm:spPr/>
      <dgm:t>
        <a:bodyPr/>
        <a:lstStyle/>
        <a:p>
          <a:endParaRPr lang="en-US"/>
        </a:p>
      </dgm:t>
    </dgm:pt>
    <dgm:pt modelId="{42CC4F42-F59B-964F-B0E0-1B2DF174C07B}" type="sibTrans" cxnId="{C62BDD5F-0CE3-9342-B9D4-239D910B79FD}">
      <dgm:prSet/>
      <dgm:spPr/>
      <dgm:t>
        <a:bodyPr/>
        <a:lstStyle/>
        <a:p>
          <a:endParaRPr lang="en-US"/>
        </a:p>
      </dgm:t>
    </dgm:pt>
    <dgm:pt modelId="{2D6801D1-D488-DA4D-92FA-A7EB8E48D014}">
      <dgm:prSet/>
      <dgm:spPr/>
      <dgm:t>
        <a:bodyPr/>
        <a:lstStyle/>
        <a:p>
          <a:r>
            <a:rPr lang="en-US" altLang="en-US" dirty="0"/>
            <a:t>Decision Based on Weight and Order of Principles and Standards-Most Important Standard is Client when Applicable to Dilemma.</a:t>
          </a:r>
          <a:endParaRPr lang="en-US" dirty="0"/>
        </a:p>
      </dgm:t>
    </dgm:pt>
    <dgm:pt modelId="{EC10B6BC-D111-5847-8340-63A4E7500E4F}" type="parTrans" cxnId="{BD061295-212E-8B42-B787-8AE1605FE583}">
      <dgm:prSet/>
      <dgm:spPr/>
      <dgm:t>
        <a:bodyPr/>
        <a:lstStyle/>
        <a:p>
          <a:endParaRPr lang="en-US"/>
        </a:p>
      </dgm:t>
    </dgm:pt>
    <dgm:pt modelId="{6F7F2CB6-80E4-4147-A49A-B273E79560F6}" type="sibTrans" cxnId="{BD061295-212E-8B42-B787-8AE1605FE583}">
      <dgm:prSet/>
      <dgm:spPr/>
      <dgm:t>
        <a:bodyPr/>
        <a:lstStyle/>
        <a:p>
          <a:endParaRPr lang="en-US"/>
        </a:p>
      </dgm:t>
    </dgm:pt>
    <dgm:pt modelId="{6AA0BE22-5BCA-1648-8D58-95CAE06A9C5A}" type="pres">
      <dgm:prSet presAssocID="{7AEC18A6-31D2-8845-9BDA-33965228A2BE}" presName="compositeShape" presStyleCnt="0">
        <dgm:presLayoutVars>
          <dgm:dir/>
          <dgm:resizeHandles/>
        </dgm:presLayoutVars>
      </dgm:prSet>
      <dgm:spPr/>
    </dgm:pt>
    <dgm:pt modelId="{7A228399-7FBD-7249-8D07-9FB4BAD9B487}" type="pres">
      <dgm:prSet presAssocID="{7AEC18A6-31D2-8845-9BDA-33965228A2BE}" presName="pyramid" presStyleLbl="node1" presStyleIdx="0" presStyleCnt="1"/>
      <dgm:spPr/>
    </dgm:pt>
    <dgm:pt modelId="{63103322-D974-F54E-8BE3-12B10032ED0F}" type="pres">
      <dgm:prSet presAssocID="{7AEC18A6-31D2-8845-9BDA-33965228A2BE}" presName="theList" presStyleCnt="0"/>
      <dgm:spPr/>
    </dgm:pt>
    <dgm:pt modelId="{339C3D9B-CEC2-8248-9E09-9423E810AB59}" type="pres">
      <dgm:prSet presAssocID="{78BB2E1E-0405-FF4B-8379-04DEF1F81CB9}" presName="aNode" presStyleLbl="fgAcc1" presStyleIdx="0" presStyleCnt="4" custScaleX="194745">
        <dgm:presLayoutVars>
          <dgm:bulletEnabled val="1"/>
        </dgm:presLayoutVars>
      </dgm:prSet>
      <dgm:spPr/>
    </dgm:pt>
    <dgm:pt modelId="{C488B379-D031-B444-B81B-79FFFF8CF31A}" type="pres">
      <dgm:prSet presAssocID="{78BB2E1E-0405-FF4B-8379-04DEF1F81CB9}" presName="aSpace" presStyleCnt="0"/>
      <dgm:spPr/>
    </dgm:pt>
    <dgm:pt modelId="{3B5A966F-BFAB-384A-9497-4F89B70EE71F}" type="pres">
      <dgm:prSet presAssocID="{E9E73366-28CC-0841-824B-162218BB92D8}" presName="aNode" presStyleLbl="fgAcc1" presStyleIdx="1" presStyleCnt="4" custScaleX="195568">
        <dgm:presLayoutVars>
          <dgm:bulletEnabled val="1"/>
        </dgm:presLayoutVars>
      </dgm:prSet>
      <dgm:spPr/>
    </dgm:pt>
    <dgm:pt modelId="{9D56DACC-FA57-934D-8164-205A55177A75}" type="pres">
      <dgm:prSet presAssocID="{E9E73366-28CC-0841-824B-162218BB92D8}" presName="aSpace" presStyleCnt="0"/>
      <dgm:spPr/>
    </dgm:pt>
    <dgm:pt modelId="{375469BC-4EBD-AD49-A5D9-ED49A60C02B7}" type="pres">
      <dgm:prSet presAssocID="{7ED00FC8-1378-4846-8074-EC1B71FB8017}" presName="aNode" presStyleLbl="fgAcc1" presStyleIdx="2" presStyleCnt="4" custScaleX="196910">
        <dgm:presLayoutVars>
          <dgm:bulletEnabled val="1"/>
        </dgm:presLayoutVars>
      </dgm:prSet>
      <dgm:spPr/>
    </dgm:pt>
    <dgm:pt modelId="{4BADC1FA-D9DC-3248-BC56-EB8B33C02E62}" type="pres">
      <dgm:prSet presAssocID="{7ED00FC8-1378-4846-8074-EC1B71FB8017}" presName="aSpace" presStyleCnt="0"/>
      <dgm:spPr/>
    </dgm:pt>
    <dgm:pt modelId="{175F9099-9AD1-C649-B5C7-82418D00531F}" type="pres">
      <dgm:prSet presAssocID="{2D6801D1-D488-DA4D-92FA-A7EB8E48D014}" presName="aNode" presStyleLbl="fgAcc1" presStyleIdx="3" presStyleCnt="4" custScaleX="196910">
        <dgm:presLayoutVars>
          <dgm:bulletEnabled val="1"/>
        </dgm:presLayoutVars>
      </dgm:prSet>
      <dgm:spPr/>
    </dgm:pt>
    <dgm:pt modelId="{27756996-2E44-E145-9E87-270D4E50E6E5}" type="pres">
      <dgm:prSet presAssocID="{2D6801D1-D488-DA4D-92FA-A7EB8E48D014}" presName="aSpace" presStyleCnt="0"/>
      <dgm:spPr/>
    </dgm:pt>
  </dgm:ptLst>
  <dgm:cxnLst>
    <dgm:cxn modelId="{A1274304-29B5-5A4D-B57D-DB245860D6CE}" type="presOf" srcId="{78BB2E1E-0405-FF4B-8379-04DEF1F81CB9}" destId="{339C3D9B-CEC2-8248-9E09-9423E810AB59}" srcOrd="0" destOrd="0" presId="urn:microsoft.com/office/officeart/2005/8/layout/pyramid2"/>
    <dgm:cxn modelId="{D821351D-D8ED-264B-8E60-FAB62597706A}" type="presOf" srcId="{7AEC18A6-31D2-8845-9BDA-33965228A2BE}" destId="{6AA0BE22-5BCA-1648-8D58-95CAE06A9C5A}" srcOrd="0" destOrd="0" presId="urn:microsoft.com/office/officeart/2005/8/layout/pyramid2"/>
    <dgm:cxn modelId="{C62BDD5F-0CE3-9342-B9D4-239D910B79FD}" srcId="{7AEC18A6-31D2-8845-9BDA-33965228A2BE}" destId="{7ED00FC8-1378-4846-8074-EC1B71FB8017}" srcOrd="2" destOrd="0" parTransId="{8E8A4AC9-61B9-CD49-B511-533C519C191A}" sibTransId="{42CC4F42-F59B-964F-B0E0-1B2DF174C07B}"/>
    <dgm:cxn modelId="{D81E457B-679B-4E46-84B0-AC5EC1335359}" srcId="{7AEC18A6-31D2-8845-9BDA-33965228A2BE}" destId="{78BB2E1E-0405-FF4B-8379-04DEF1F81CB9}" srcOrd="0" destOrd="0" parTransId="{62FF0329-CD72-9243-B7B8-F2A9E8952119}" sibTransId="{04FFB1BE-0B07-3D48-9755-BDDE2F7B5A6B}"/>
    <dgm:cxn modelId="{D198FB7E-C481-794C-8AE7-FAFD09B66F0E}" type="presOf" srcId="{7ED00FC8-1378-4846-8074-EC1B71FB8017}" destId="{375469BC-4EBD-AD49-A5D9-ED49A60C02B7}" srcOrd="0" destOrd="0" presId="urn:microsoft.com/office/officeart/2005/8/layout/pyramid2"/>
    <dgm:cxn modelId="{3B5D898A-70EF-6746-B7D3-E6F99E55835A}" srcId="{7AEC18A6-31D2-8845-9BDA-33965228A2BE}" destId="{E9E73366-28CC-0841-824B-162218BB92D8}" srcOrd="1" destOrd="0" parTransId="{91E55D02-56BB-EC4B-8264-C61BA16E6BE9}" sibTransId="{874FD8D8-4766-2B4B-A3E4-11158D586F11}"/>
    <dgm:cxn modelId="{BD061295-212E-8B42-B787-8AE1605FE583}" srcId="{7AEC18A6-31D2-8845-9BDA-33965228A2BE}" destId="{2D6801D1-D488-DA4D-92FA-A7EB8E48D014}" srcOrd="3" destOrd="0" parTransId="{EC10B6BC-D111-5847-8340-63A4E7500E4F}" sibTransId="{6F7F2CB6-80E4-4147-A49A-B273E79560F6}"/>
    <dgm:cxn modelId="{E265E199-0CE4-AE42-9DEC-C375EF41A53E}" type="presOf" srcId="{2D6801D1-D488-DA4D-92FA-A7EB8E48D014}" destId="{175F9099-9AD1-C649-B5C7-82418D00531F}" srcOrd="0" destOrd="0" presId="urn:microsoft.com/office/officeart/2005/8/layout/pyramid2"/>
    <dgm:cxn modelId="{0C4F23DA-E36E-D941-BAEF-1F709CE7A57B}" type="presOf" srcId="{E9E73366-28CC-0841-824B-162218BB92D8}" destId="{3B5A966F-BFAB-384A-9497-4F89B70EE71F}" srcOrd="0" destOrd="0" presId="urn:microsoft.com/office/officeart/2005/8/layout/pyramid2"/>
    <dgm:cxn modelId="{232DD3B6-AC1A-724A-B9DB-B27719E223FB}" type="presParOf" srcId="{6AA0BE22-5BCA-1648-8D58-95CAE06A9C5A}" destId="{7A228399-7FBD-7249-8D07-9FB4BAD9B487}" srcOrd="0" destOrd="0" presId="urn:microsoft.com/office/officeart/2005/8/layout/pyramid2"/>
    <dgm:cxn modelId="{DE64BAF0-D9CA-2848-A1CC-693E6D806EDF}" type="presParOf" srcId="{6AA0BE22-5BCA-1648-8D58-95CAE06A9C5A}" destId="{63103322-D974-F54E-8BE3-12B10032ED0F}" srcOrd="1" destOrd="0" presId="urn:microsoft.com/office/officeart/2005/8/layout/pyramid2"/>
    <dgm:cxn modelId="{A6347342-5C80-1C42-AA74-31BC4720B179}" type="presParOf" srcId="{63103322-D974-F54E-8BE3-12B10032ED0F}" destId="{339C3D9B-CEC2-8248-9E09-9423E810AB59}" srcOrd="0" destOrd="0" presId="urn:microsoft.com/office/officeart/2005/8/layout/pyramid2"/>
    <dgm:cxn modelId="{F5E73A4C-8DA5-4B4C-B26D-1D976C33B4A3}" type="presParOf" srcId="{63103322-D974-F54E-8BE3-12B10032ED0F}" destId="{C488B379-D031-B444-B81B-79FFFF8CF31A}" srcOrd="1" destOrd="0" presId="urn:microsoft.com/office/officeart/2005/8/layout/pyramid2"/>
    <dgm:cxn modelId="{6918CD95-BE05-044C-9200-86B12684BC40}" type="presParOf" srcId="{63103322-D974-F54E-8BE3-12B10032ED0F}" destId="{3B5A966F-BFAB-384A-9497-4F89B70EE71F}" srcOrd="2" destOrd="0" presId="urn:microsoft.com/office/officeart/2005/8/layout/pyramid2"/>
    <dgm:cxn modelId="{CE661DB0-B5C2-E34C-817C-349DB2668EAA}" type="presParOf" srcId="{63103322-D974-F54E-8BE3-12B10032ED0F}" destId="{9D56DACC-FA57-934D-8164-205A55177A75}" srcOrd="3" destOrd="0" presId="urn:microsoft.com/office/officeart/2005/8/layout/pyramid2"/>
    <dgm:cxn modelId="{C38CB57E-0A1E-9F40-AAE4-EF0D31EC54C0}" type="presParOf" srcId="{63103322-D974-F54E-8BE3-12B10032ED0F}" destId="{375469BC-4EBD-AD49-A5D9-ED49A60C02B7}" srcOrd="4" destOrd="0" presId="urn:microsoft.com/office/officeart/2005/8/layout/pyramid2"/>
    <dgm:cxn modelId="{78F9F796-5CB4-D942-BD52-5BA22E15A310}" type="presParOf" srcId="{63103322-D974-F54E-8BE3-12B10032ED0F}" destId="{4BADC1FA-D9DC-3248-BC56-EB8B33C02E62}" srcOrd="5" destOrd="0" presId="urn:microsoft.com/office/officeart/2005/8/layout/pyramid2"/>
    <dgm:cxn modelId="{441051EF-5B42-6444-8AA5-B208D1941663}" type="presParOf" srcId="{63103322-D974-F54E-8BE3-12B10032ED0F}" destId="{175F9099-9AD1-C649-B5C7-82418D00531F}" srcOrd="6" destOrd="0" presId="urn:microsoft.com/office/officeart/2005/8/layout/pyramid2"/>
    <dgm:cxn modelId="{26F93A73-F0CD-FE4C-B286-F85D335B240A}" type="presParOf" srcId="{63103322-D974-F54E-8BE3-12B10032ED0F}" destId="{27756996-2E44-E145-9E87-270D4E50E6E5}" srcOrd="7"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D40594-EEAC-AF4F-9947-5ED96A34436D}"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29A6148E-0584-9445-B42D-827989C0DC37}">
      <dgm:prSet/>
      <dgm:spPr/>
      <dgm:t>
        <a:bodyPr/>
        <a:lstStyle/>
        <a:p>
          <a:r>
            <a:rPr lang="en-US"/>
            <a:t>A guide to thinking through a course of action</a:t>
          </a:r>
          <a:endParaRPr lang="en-US" dirty="0"/>
        </a:p>
      </dgm:t>
    </dgm:pt>
    <dgm:pt modelId="{901FF523-CC2F-134D-BB0D-29FC30820995}" type="parTrans" cxnId="{89FA6645-3E6F-9346-A800-2A00AC4902D0}">
      <dgm:prSet/>
      <dgm:spPr/>
      <dgm:t>
        <a:bodyPr/>
        <a:lstStyle/>
        <a:p>
          <a:endParaRPr lang="en-US"/>
        </a:p>
      </dgm:t>
    </dgm:pt>
    <dgm:pt modelId="{F554E868-E25A-D441-A195-7CC468081BC0}" type="sibTrans" cxnId="{89FA6645-3E6F-9346-A800-2A00AC4902D0}">
      <dgm:prSet/>
      <dgm:spPr/>
      <dgm:t>
        <a:bodyPr/>
        <a:lstStyle/>
        <a:p>
          <a:endParaRPr lang="en-US"/>
        </a:p>
      </dgm:t>
    </dgm:pt>
    <dgm:pt modelId="{B600DF0A-E613-FA4F-9ABE-DEE94FA02277}">
      <dgm:prSet/>
      <dgm:spPr/>
      <dgm:t>
        <a:bodyPr/>
        <a:lstStyle/>
        <a:p>
          <a:r>
            <a:rPr lang="en-US" dirty="0"/>
            <a:t>A way to document  decisions that are Board Defendable</a:t>
          </a:r>
        </a:p>
      </dgm:t>
    </dgm:pt>
    <dgm:pt modelId="{0E2A393A-EEF8-F84D-8EDD-FB246187B774}" type="parTrans" cxnId="{7805C98B-D378-7F49-A4B0-15BD8EBC1ED9}">
      <dgm:prSet/>
      <dgm:spPr/>
      <dgm:t>
        <a:bodyPr/>
        <a:lstStyle/>
        <a:p>
          <a:endParaRPr lang="en-US"/>
        </a:p>
      </dgm:t>
    </dgm:pt>
    <dgm:pt modelId="{ED55C0ED-9F09-6846-8022-7D26A6F5B435}" type="sibTrans" cxnId="{7805C98B-D378-7F49-A4B0-15BD8EBC1ED9}">
      <dgm:prSet/>
      <dgm:spPr/>
      <dgm:t>
        <a:bodyPr/>
        <a:lstStyle/>
        <a:p>
          <a:endParaRPr lang="en-US"/>
        </a:p>
      </dgm:t>
    </dgm:pt>
    <dgm:pt modelId="{2797BB97-0252-2A43-B2B0-1B1695144A8F}">
      <dgm:prSet/>
      <dgm:spPr/>
      <dgm:t>
        <a:bodyPr/>
        <a:lstStyle/>
        <a:p>
          <a:r>
            <a:rPr lang="en-US" dirty="0"/>
            <a:t>Find your own clinical voice while keeping clients safe</a:t>
          </a:r>
        </a:p>
      </dgm:t>
    </dgm:pt>
    <dgm:pt modelId="{8D61E4CD-427B-A44A-AF6B-A4696D8B3AC6}" type="parTrans" cxnId="{DF4A7CD4-FE60-284C-8DE1-2AEA4CE65675}">
      <dgm:prSet/>
      <dgm:spPr/>
      <dgm:t>
        <a:bodyPr/>
        <a:lstStyle/>
        <a:p>
          <a:endParaRPr lang="en-US"/>
        </a:p>
      </dgm:t>
    </dgm:pt>
    <dgm:pt modelId="{EE21D23A-0AB7-3F47-8942-95A48D1E5A3D}" type="sibTrans" cxnId="{DF4A7CD4-FE60-284C-8DE1-2AEA4CE65675}">
      <dgm:prSet/>
      <dgm:spPr/>
      <dgm:t>
        <a:bodyPr/>
        <a:lstStyle/>
        <a:p>
          <a:endParaRPr lang="en-US"/>
        </a:p>
      </dgm:t>
    </dgm:pt>
    <dgm:pt modelId="{01CDBB72-1963-744B-880F-4875F6F5A1AB}">
      <dgm:prSet/>
      <dgm:spPr/>
      <dgm:t>
        <a:bodyPr/>
        <a:lstStyle/>
        <a:p>
          <a:r>
            <a:rPr lang="en-US"/>
            <a:t>Instill a career long method of systematic ethical thinking</a:t>
          </a:r>
        </a:p>
      </dgm:t>
    </dgm:pt>
    <dgm:pt modelId="{91BD50A8-16B6-0545-A9B9-6FF0CFCF3B78}" type="parTrans" cxnId="{1DEA6D8B-B901-0B43-B7F5-B4905A745F3C}">
      <dgm:prSet/>
      <dgm:spPr/>
      <dgm:t>
        <a:bodyPr/>
        <a:lstStyle/>
        <a:p>
          <a:endParaRPr lang="en-US"/>
        </a:p>
      </dgm:t>
    </dgm:pt>
    <dgm:pt modelId="{D73C1DCD-CD09-BE4C-9849-27A4D6DBB1FF}" type="sibTrans" cxnId="{1DEA6D8B-B901-0B43-B7F5-B4905A745F3C}">
      <dgm:prSet/>
      <dgm:spPr/>
      <dgm:t>
        <a:bodyPr/>
        <a:lstStyle/>
        <a:p>
          <a:endParaRPr lang="en-US"/>
        </a:p>
      </dgm:t>
    </dgm:pt>
    <dgm:pt modelId="{1DDF00D3-D36A-5449-96EB-F209F0F2EBB7}" type="pres">
      <dgm:prSet presAssocID="{8ED40594-EEAC-AF4F-9947-5ED96A34436D}" presName="linear" presStyleCnt="0">
        <dgm:presLayoutVars>
          <dgm:dir/>
          <dgm:animLvl val="lvl"/>
          <dgm:resizeHandles val="exact"/>
        </dgm:presLayoutVars>
      </dgm:prSet>
      <dgm:spPr/>
    </dgm:pt>
    <dgm:pt modelId="{F6894CCE-FA5F-8740-A860-7295075FEBC4}" type="pres">
      <dgm:prSet presAssocID="{29A6148E-0584-9445-B42D-827989C0DC37}" presName="parentLin" presStyleCnt="0"/>
      <dgm:spPr/>
    </dgm:pt>
    <dgm:pt modelId="{D1FFA0C4-05CD-B049-BFA3-E51E1233A3CD}" type="pres">
      <dgm:prSet presAssocID="{29A6148E-0584-9445-B42D-827989C0DC37}" presName="parentLeftMargin" presStyleLbl="node1" presStyleIdx="0" presStyleCnt="4"/>
      <dgm:spPr/>
    </dgm:pt>
    <dgm:pt modelId="{4769568D-D6C1-7E49-B557-383978B5B22D}" type="pres">
      <dgm:prSet presAssocID="{29A6148E-0584-9445-B42D-827989C0DC37}" presName="parentText" presStyleLbl="node1" presStyleIdx="0" presStyleCnt="4" custScaleX="127256" custScaleY="156705">
        <dgm:presLayoutVars>
          <dgm:chMax val="0"/>
          <dgm:bulletEnabled val="1"/>
        </dgm:presLayoutVars>
      </dgm:prSet>
      <dgm:spPr/>
    </dgm:pt>
    <dgm:pt modelId="{4B4EEB51-5F95-874F-AF46-964B687DB526}" type="pres">
      <dgm:prSet presAssocID="{29A6148E-0584-9445-B42D-827989C0DC37}" presName="negativeSpace" presStyleCnt="0"/>
      <dgm:spPr/>
    </dgm:pt>
    <dgm:pt modelId="{04D745A1-1E41-F44A-AF19-76F46FB48371}" type="pres">
      <dgm:prSet presAssocID="{29A6148E-0584-9445-B42D-827989C0DC37}" presName="childText" presStyleLbl="conFgAcc1" presStyleIdx="0" presStyleCnt="4">
        <dgm:presLayoutVars>
          <dgm:bulletEnabled val="1"/>
        </dgm:presLayoutVars>
      </dgm:prSet>
      <dgm:spPr/>
    </dgm:pt>
    <dgm:pt modelId="{0CC5D183-46EF-474C-9AD6-641829EA17BD}" type="pres">
      <dgm:prSet presAssocID="{F554E868-E25A-D441-A195-7CC468081BC0}" presName="spaceBetweenRectangles" presStyleCnt="0"/>
      <dgm:spPr/>
    </dgm:pt>
    <dgm:pt modelId="{1DEE2D41-32AD-2944-A84B-726A2B1A5631}" type="pres">
      <dgm:prSet presAssocID="{B600DF0A-E613-FA4F-9ABE-DEE94FA02277}" presName="parentLin" presStyleCnt="0"/>
      <dgm:spPr/>
    </dgm:pt>
    <dgm:pt modelId="{3888C88E-D9CD-DF4F-A0F6-F41550C9A15C}" type="pres">
      <dgm:prSet presAssocID="{B600DF0A-E613-FA4F-9ABE-DEE94FA02277}" presName="parentLeftMargin" presStyleLbl="node1" presStyleIdx="0" presStyleCnt="4"/>
      <dgm:spPr/>
    </dgm:pt>
    <dgm:pt modelId="{1A0A9D3F-E56A-6046-BFF6-7BC9DC9A9810}" type="pres">
      <dgm:prSet presAssocID="{B600DF0A-E613-FA4F-9ABE-DEE94FA02277}" presName="parentText" presStyleLbl="node1" presStyleIdx="1" presStyleCnt="4" custScaleX="127107" custScaleY="148894">
        <dgm:presLayoutVars>
          <dgm:chMax val="0"/>
          <dgm:bulletEnabled val="1"/>
        </dgm:presLayoutVars>
      </dgm:prSet>
      <dgm:spPr/>
    </dgm:pt>
    <dgm:pt modelId="{E0325F00-0C5B-D84D-9B53-C20E10BEA20D}" type="pres">
      <dgm:prSet presAssocID="{B600DF0A-E613-FA4F-9ABE-DEE94FA02277}" presName="negativeSpace" presStyleCnt="0"/>
      <dgm:spPr/>
    </dgm:pt>
    <dgm:pt modelId="{BB59502F-5B0B-354D-8EC7-3153A869B6E5}" type="pres">
      <dgm:prSet presAssocID="{B600DF0A-E613-FA4F-9ABE-DEE94FA02277}" presName="childText" presStyleLbl="conFgAcc1" presStyleIdx="1" presStyleCnt="4">
        <dgm:presLayoutVars>
          <dgm:bulletEnabled val="1"/>
        </dgm:presLayoutVars>
      </dgm:prSet>
      <dgm:spPr/>
    </dgm:pt>
    <dgm:pt modelId="{6E850261-3D0A-F944-A9D3-A0CB141598A1}" type="pres">
      <dgm:prSet presAssocID="{ED55C0ED-9F09-6846-8022-7D26A6F5B435}" presName="spaceBetweenRectangles" presStyleCnt="0"/>
      <dgm:spPr/>
    </dgm:pt>
    <dgm:pt modelId="{C2D28C44-696A-8D44-8A97-25D2AA057604}" type="pres">
      <dgm:prSet presAssocID="{2797BB97-0252-2A43-B2B0-1B1695144A8F}" presName="parentLin" presStyleCnt="0"/>
      <dgm:spPr/>
    </dgm:pt>
    <dgm:pt modelId="{58E20390-BA02-1D40-932F-5712C1E9DA79}" type="pres">
      <dgm:prSet presAssocID="{2797BB97-0252-2A43-B2B0-1B1695144A8F}" presName="parentLeftMargin" presStyleLbl="node1" presStyleIdx="1" presStyleCnt="4"/>
      <dgm:spPr/>
    </dgm:pt>
    <dgm:pt modelId="{77394FEA-C1FA-F543-A32B-93DDE5E1FA89}" type="pres">
      <dgm:prSet presAssocID="{2797BB97-0252-2A43-B2B0-1B1695144A8F}" presName="parentText" presStyleLbl="node1" presStyleIdx="2" presStyleCnt="4" custScaleX="126007" custScaleY="156050">
        <dgm:presLayoutVars>
          <dgm:chMax val="0"/>
          <dgm:bulletEnabled val="1"/>
        </dgm:presLayoutVars>
      </dgm:prSet>
      <dgm:spPr/>
    </dgm:pt>
    <dgm:pt modelId="{0564674C-C3B6-3145-9816-EE44BC412228}" type="pres">
      <dgm:prSet presAssocID="{2797BB97-0252-2A43-B2B0-1B1695144A8F}" presName="negativeSpace" presStyleCnt="0"/>
      <dgm:spPr/>
    </dgm:pt>
    <dgm:pt modelId="{25786B51-A685-9E49-B568-D87E29C57EB9}" type="pres">
      <dgm:prSet presAssocID="{2797BB97-0252-2A43-B2B0-1B1695144A8F}" presName="childText" presStyleLbl="conFgAcc1" presStyleIdx="2" presStyleCnt="4">
        <dgm:presLayoutVars>
          <dgm:bulletEnabled val="1"/>
        </dgm:presLayoutVars>
      </dgm:prSet>
      <dgm:spPr/>
    </dgm:pt>
    <dgm:pt modelId="{99BAEDC7-738E-CD41-8C85-56FCB1BE7B29}" type="pres">
      <dgm:prSet presAssocID="{EE21D23A-0AB7-3F47-8942-95A48D1E5A3D}" presName="spaceBetweenRectangles" presStyleCnt="0"/>
      <dgm:spPr/>
    </dgm:pt>
    <dgm:pt modelId="{12E7A21D-1230-564B-ACA3-121803C689C0}" type="pres">
      <dgm:prSet presAssocID="{01CDBB72-1963-744B-880F-4875F6F5A1AB}" presName="parentLin" presStyleCnt="0"/>
      <dgm:spPr/>
    </dgm:pt>
    <dgm:pt modelId="{3697A5AE-4ED0-844C-9D27-6E72631E8078}" type="pres">
      <dgm:prSet presAssocID="{01CDBB72-1963-744B-880F-4875F6F5A1AB}" presName="parentLeftMargin" presStyleLbl="node1" presStyleIdx="2" presStyleCnt="4"/>
      <dgm:spPr/>
    </dgm:pt>
    <dgm:pt modelId="{96EB1720-3DDD-7B4E-843B-7F738DD9E337}" type="pres">
      <dgm:prSet presAssocID="{01CDBB72-1963-744B-880F-4875F6F5A1AB}" presName="parentText" presStyleLbl="node1" presStyleIdx="3" presStyleCnt="4" custScaleX="126524" custScaleY="156051">
        <dgm:presLayoutVars>
          <dgm:chMax val="0"/>
          <dgm:bulletEnabled val="1"/>
        </dgm:presLayoutVars>
      </dgm:prSet>
      <dgm:spPr/>
    </dgm:pt>
    <dgm:pt modelId="{43826D8C-9393-C54F-A06C-76743FFF8A18}" type="pres">
      <dgm:prSet presAssocID="{01CDBB72-1963-744B-880F-4875F6F5A1AB}" presName="negativeSpace" presStyleCnt="0"/>
      <dgm:spPr/>
    </dgm:pt>
    <dgm:pt modelId="{E59D0B37-BA7D-8B4D-A499-27D95210A0FA}" type="pres">
      <dgm:prSet presAssocID="{01CDBB72-1963-744B-880F-4875F6F5A1AB}" presName="childText" presStyleLbl="conFgAcc1" presStyleIdx="3" presStyleCnt="4">
        <dgm:presLayoutVars>
          <dgm:bulletEnabled val="1"/>
        </dgm:presLayoutVars>
      </dgm:prSet>
      <dgm:spPr/>
    </dgm:pt>
  </dgm:ptLst>
  <dgm:cxnLst>
    <dgm:cxn modelId="{17C55915-52A9-C04C-9333-E2788D3B230F}" type="presOf" srcId="{8ED40594-EEAC-AF4F-9947-5ED96A34436D}" destId="{1DDF00D3-D36A-5449-96EB-F209F0F2EBB7}" srcOrd="0" destOrd="0" presId="urn:microsoft.com/office/officeart/2005/8/layout/list1"/>
    <dgm:cxn modelId="{2C0C7C1C-B459-FB48-A68E-E5AB7721AD24}" type="presOf" srcId="{2797BB97-0252-2A43-B2B0-1B1695144A8F}" destId="{77394FEA-C1FA-F543-A32B-93DDE5E1FA89}" srcOrd="1" destOrd="0" presId="urn:microsoft.com/office/officeart/2005/8/layout/list1"/>
    <dgm:cxn modelId="{89FA6645-3E6F-9346-A800-2A00AC4902D0}" srcId="{8ED40594-EEAC-AF4F-9947-5ED96A34436D}" destId="{29A6148E-0584-9445-B42D-827989C0DC37}" srcOrd="0" destOrd="0" parTransId="{901FF523-CC2F-134D-BB0D-29FC30820995}" sibTransId="{F554E868-E25A-D441-A195-7CC468081BC0}"/>
    <dgm:cxn modelId="{1DEA6D8B-B901-0B43-B7F5-B4905A745F3C}" srcId="{8ED40594-EEAC-AF4F-9947-5ED96A34436D}" destId="{01CDBB72-1963-744B-880F-4875F6F5A1AB}" srcOrd="3" destOrd="0" parTransId="{91BD50A8-16B6-0545-A9B9-6FF0CFCF3B78}" sibTransId="{D73C1DCD-CD09-BE4C-9849-27A4D6DBB1FF}"/>
    <dgm:cxn modelId="{7805C98B-D378-7F49-A4B0-15BD8EBC1ED9}" srcId="{8ED40594-EEAC-AF4F-9947-5ED96A34436D}" destId="{B600DF0A-E613-FA4F-9ABE-DEE94FA02277}" srcOrd="1" destOrd="0" parTransId="{0E2A393A-EEF8-F84D-8EDD-FB246187B774}" sibTransId="{ED55C0ED-9F09-6846-8022-7D26A6F5B435}"/>
    <dgm:cxn modelId="{36F72DA8-0720-8242-8E9D-E184E73DE647}" type="presOf" srcId="{2797BB97-0252-2A43-B2B0-1B1695144A8F}" destId="{58E20390-BA02-1D40-932F-5712C1E9DA79}" srcOrd="0" destOrd="0" presId="urn:microsoft.com/office/officeart/2005/8/layout/list1"/>
    <dgm:cxn modelId="{01F80CBE-5D40-6E44-A774-BA77B7C5DE33}" type="presOf" srcId="{29A6148E-0584-9445-B42D-827989C0DC37}" destId="{D1FFA0C4-05CD-B049-BFA3-E51E1233A3CD}" srcOrd="0" destOrd="0" presId="urn:microsoft.com/office/officeart/2005/8/layout/list1"/>
    <dgm:cxn modelId="{EB9421CA-FBFA-8245-B34F-E0791B12F48A}" type="presOf" srcId="{01CDBB72-1963-744B-880F-4875F6F5A1AB}" destId="{3697A5AE-4ED0-844C-9D27-6E72631E8078}" srcOrd="0" destOrd="0" presId="urn:microsoft.com/office/officeart/2005/8/layout/list1"/>
    <dgm:cxn modelId="{DF4A7CD4-FE60-284C-8DE1-2AEA4CE65675}" srcId="{8ED40594-EEAC-AF4F-9947-5ED96A34436D}" destId="{2797BB97-0252-2A43-B2B0-1B1695144A8F}" srcOrd="2" destOrd="0" parTransId="{8D61E4CD-427B-A44A-AF6B-A4696D8B3AC6}" sibTransId="{EE21D23A-0AB7-3F47-8942-95A48D1E5A3D}"/>
    <dgm:cxn modelId="{FCBC3ADE-D7AB-DB47-B35D-4211C30A336B}" type="presOf" srcId="{29A6148E-0584-9445-B42D-827989C0DC37}" destId="{4769568D-D6C1-7E49-B557-383978B5B22D}" srcOrd="1" destOrd="0" presId="urn:microsoft.com/office/officeart/2005/8/layout/list1"/>
    <dgm:cxn modelId="{5C5E01ED-C5AC-8C40-B19D-547FFC032733}" type="presOf" srcId="{B600DF0A-E613-FA4F-9ABE-DEE94FA02277}" destId="{3888C88E-D9CD-DF4F-A0F6-F41550C9A15C}" srcOrd="0" destOrd="0" presId="urn:microsoft.com/office/officeart/2005/8/layout/list1"/>
    <dgm:cxn modelId="{FF1BECF1-07EC-E24B-A0A1-500DE4BD59BA}" type="presOf" srcId="{B600DF0A-E613-FA4F-9ABE-DEE94FA02277}" destId="{1A0A9D3F-E56A-6046-BFF6-7BC9DC9A9810}" srcOrd="1" destOrd="0" presId="urn:microsoft.com/office/officeart/2005/8/layout/list1"/>
    <dgm:cxn modelId="{137907F9-F855-8949-8C28-1DA6EC5740D9}" type="presOf" srcId="{01CDBB72-1963-744B-880F-4875F6F5A1AB}" destId="{96EB1720-3DDD-7B4E-843B-7F738DD9E337}" srcOrd="1" destOrd="0" presId="urn:microsoft.com/office/officeart/2005/8/layout/list1"/>
    <dgm:cxn modelId="{CC4A45FC-6AEB-3E4D-86F0-742AF98CDE4A}" type="presParOf" srcId="{1DDF00D3-D36A-5449-96EB-F209F0F2EBB7}" destId="{F6894CCE-FA5F-8740-A860-7295075FEBC4}" srcOrd="0" destOrd="0" presId="urn:microsoft.com/office/officeart/2005/8/layout/list1"/>
    <dgm:cxn modelId="{393AA846-91AD-A742-91D8-9AFE41442408}" type="presParOf" srcId="{F6894CCE-FA5F-8740-A860-7295075FEBC4}" destId="{D1FFA0C4-05CD-B049-BFA3-E51E1233A3CD}" srcOrd="0" destOrd="0" presId="urn:microsoft.com/office/officeart/2005/8/layout/list1"/>
    <dgm:cxn modelId="{33675A69-878E-404B-8970-FE507B9F822E}" type="presParOf" srcId="{F6894CCE-FA5F-8740-A860-7295075FEBC4}" destId="{4769568D-D6C1-7E49-B557-383978B5B22D}" srcOrd="1" destOrd="0" presId="urn:microsoft.com/office/officeart/2005/8/layout/list1"/>
    <dgm:cxn modelId="{CD476CA5-930B-9547-AC9A-F707C2D9DD7B}" type="presParOf" srcId="{1DDF00D3-D36A-5449-96EB-F209F0F2EBB7}" destId="{4B4EEB51-5F95-874F-AF46-964B687DB526}" srcOrd="1" destOrd="0" presId="urn:microsoft.com/office/officeart/2005/8/layout/list1"/>
    <dgm:cxn modelId="{08517DB3-D010-0A47-AC07-9B7901794748}" type="presParOf" srcId="{1DDF00D3-D36A-5449-96EB-F209F0F2EBB7}" destId="{04D745A1-1E41-F44A-AF19-76F46FB48371}" srcOrd="2" destOrd="0" presId="urn:microsoft.com/office/officeart/2005/8/layout/list1"/>
    <dgm:cxn modelId="{2B30F580-CCCA-E640-A813-30E2CEA383DD}" type="presParOf" srcId="{1DDF00D3-D36A-5449-96EB-F209F0F2EBB7}" destId="{0CC5D183-46EF-474C-9AD6-641829EA17BD}" srcOrd="3" destOrd="0" presId="urn:microsoft.com/office/officeart/2005/8/layout/list1"/>
    <dgm:cxn modelId="{FC10AF0A-8BEF-5341-BB51-241BE479E6A9}" type="presParOf" srcId="{1DDF00D3-D36A-5449-96EB-F209F0F2EBB7}" destId="{1DEE2D41-32AD-2944-A84B-726A2B1A5631}" srcOrd="4" destOrd="0" presId="urn:microsoft.com/office/officeart/2005/8/layout/list1"/>
    <dgm:cxn modelId="{F0972032-2314-6F4B-8FD2-56DAFDDF7FBF}" type="presParOf" srcId="{1DEE2D41-32AD-2944-A84B-726A2B1A5631}" destId="{3888C88E-D9CD-DF4F-A0F6-F41550C9A15C}" srcOrd="0" destOrd="0" presId="urn:microsoft.com/office/officeart/2005/8/layout/list1"/>
    <dgm:cxn modelId="{E688F185-1C4B-1C4D-ABB1-779EDD2EE58D}" type="presParOf" srcId="{1DEE2D41-32AD-2944-A84B-726A2B1A5631}" destId="{1A0A9D3F-E56A-6046-BFF6-7BC9DC9A9810}" srcOrd="1" destOrd="0" presId="urn:microsoft.com/office/officeart/2005/8/layout/list1"/>
    <dgm:cxn modelId="{8983C590-1B45-984B-ACE9-63B340A479B6}" type="presParOf" srcId="{1DDF00D3-D36A-5449-96EB-F209F0F2EBB7}" destId="{E0325F00-0C5B-D84D-9B53-C20E10BEA20D}" srcOrd="5" destOrd="0" presId="urn:microsoft.com/office/officeart/2005/8/layout/list1"/>
    <dgm:cxn modelId="{8CF7A8DD-F60B-3E46-8028-6E07CE0C838C}" type="presParOf" srcId="{1DDF00D3-D36A-5449-96EB-F209F0F2EBB7}" destId="{BB59502F-5B0B-354D-8EC7-3153A869B6E5}" srcOrd="6" destOrd="0" presId="urn:microsoft.com/office/officeart/2005/8/layout/list1"/>
    <dgm:cxn modelId="{3879E6AE-6262-A647-9A71-BEC2A7D8087E}" type="presParOf" srcId="{1DDF00D3-D36A-5449-96EB-F209F0F2EBB7}" destId="{6E850261-3D0A-F944-A9D3-A0CB141598A1}" srcOrd="7" destOrd="0" presId="urn:microsoft.com/office/officeart/2005/8/layout/list1"/>
    <dgm:cxn modelId="{B12BCC41-4424-9341-906E-781D705ABE14}" type="presParOf" srcId="{1DDF00D3-D36A-5449-96EB-F209F0F2EBB7}" destId="{C2D28C44-696A-8D44-8A97-25D2AA057604}" srcOrd="8" destOrd="0" presId="urn:microsoft.com/office/officeart/2005/8/layout/list1"/>
    <dgm:cxn modelId="{41FC4C6E-DBD2-CF49-B074-70E47CF9627D}" type="presParOf" srcId="{C2D28C44-696A-8D44-8A97-25D2AA057604}" destId="{58E20390-BA02-1D40-932F-5712C1E9DA79}" srcOrd="0" destOrd="0" presId="urn:microsoft.com/office/officeart/2005/8/layout/list1"/>
    <dgm:cxn modelId="{22E27D8B-5864-9E4E-A5C3-4413E537DC61}" type="presParOf" srcId="{C2D28C44-696A-8D44-8A97-25D2AA057604}" destId="{77394FEA-C1FA-F543-A32B-93DDE5E1FA89}" srcOrd="1" destOrd="0" presId="urn:microsoft.com/office/officeart/2005/8/layout/list1"/>
    <dgm:cxn modelId="{A498462C-43BA-6A4F-BD37-722452DF4B62}" type="presParOf" srcId="{1DDF00D3-D36A-5449-96EB-F209F0F2EBB7}" destId="{0564674C-C3B6-3145-9816-EE44BC412228}" srcOrd="9" destOrd="0" presId="urn:microsoft.com/office/officeart/2005/8/layout/list1"/>
    <dgm:cxn modelId="{3C7EE832-E2FA-C443-9D3E-122FB92FBA1A}" type="presParOf" srcId="{1DDF00D3-D36A-5449-96EB-F209F0F2EBB7}" destId="{25786B51-A685-9E49-B568-D87E29C57EB9}" srcOrd="10" destOrd="0" presId="urn:microsoft.com/office/officeart/2005/8/layout/list1"/>
    <dgm:cxn modelId="{78062A0C-6FAC-E848-9B94-3FFCF66BFB8C}" type="presParOf" srcId="{1DDF00D3-D36A-5449-96EB-F209F0F2EBB7}" destId="{99BAEDC7-738E-CD41-8C85-56FCB1BE7B29}" srcOrd="11" destOrd="0" presId="urn:microsoft.com/office/officeart/2005/8/layout/list1"/>
    <dgm:cxn modelId="{AF7D9DD3-53A9-0A41-A6FB-377A3FE40D85}" type="presParOf" srcId="{1DDF00D3-D36A-5449-96EB-F209F0F2EBB7}" destId="{12E7A21D-1230-564B-ACA3-121803C689C0}" srcOrd="12" destOrd="0" presId="urn:microsoft.com/office/officeart/2005/8/layout/list1"/>
    <dgm:cxn modelId="{F9792DBA-6458-0045-BC14-0DE4D5D55FD3}" type="presParOf" srcId="{12E7A21D-1230-564B-ACA3-121803C689C0}" destId="{3697A5AE-4ED0-844C-9D27-6E72631E8078}" srcOrd="0" destOrd="0" presId="urn:microsoft.com/office/officeart/2005/8/layout/list1"/>
    <dgm:cxn modelId="{EC7B4B03-5665-E041-B1B8-B2D1D2521AE6}" type="presParOf" srcId="{12E7A21D-1230-564B-ACA3-121803C689C0}" destId="{96EB1720-3DDD-7B4E-843B-7F738DD9E337}" srcOrd="1" destOrd="0" presId="urn:microsoft.com/office/officeart/2005/8/layout/list1"/>
    <dgm:cxn modelId="{6F631BD4-0D84-8E4C-93F9-47DD93114741}" type="presParOf" srcId="{1DDF00D3-D36A-5449-96EB-F209F0F2EBB7}" destId="{43826D8C-9393-C54F-A06C-76743FFF8A18}" srcOrd="13" destOrd="0" presId="urn:microsoft.com/office/officeart/2005/8/layout/list1"/>
    <dgm:cxn modelId="{1001BA98-388C-1D44-9EA9-F3ED64099252}" type="presParOf" srcId="{1DDF00D3-D36A-5449-96EB-F209F0F2EBB7}" destId="{E59D0B37-BA7D-8B4D-A499-27D95210A0FA}"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CB3552-616D-9943-BD08-3EBB7C897DFB}" type="doc">
      <dgm:prSet loTypeId="urn:microsoft.com/office/officeart/2005/8/layout/hProcess9" loCatId="list" qsTypeId="urn:microsoft.com/office/officeart/2005/8/quickstyle/simple1" qsCatId="simple" csTypeId="urn:microsoft.com/office/officeart/2005/8/colors/accent1_2" csCatId="accent1"/>
      <dgm:spPr/>
      <dgm:t>
        <a:bodyPr/>
        <a:lstStyle/>
        <a:p>
          <a:endParaRPr lang="en-US"/>
        </a:p>
      </dgm:t>
    </dgm:pt>
    <dgm:pt modelId="{143FC14F-5BC6-3A43-863F-6417EA258C3B}">
      <dgm:prSet/>
      <dgm:spPr/>
      <dgm:t>
        <a:bodyPr/>
        <a:lstStyle/>
        <a:p>
          <a:r>
            <a:rPr lang="en-US" dirty="0"/>
            <a:t>Provide guide for everyday professional conduct</a:t>
          </a:r>
        </a:p>
      </dgm:t>
    </dgm:pt>
    <dgm:pt modelId="{D93295ED-30BC-2D45-AAE8-743F8F14CF15}" type="parTrans" cxnId="{416A96CD-4DE5-6C42-A15A-A31BF50535A0}">
      <dgm:prSet/>
      <dgm:spPr/>
      <dgm:t>
        <a:bodyPr/>
        <a:lstStyle/>
        <a:p>
          <a:endParaRPr lang="en-US"/>
        </a:p>
      </dgm:t>
    </dgm:pt>
    <dgm:pt modelId="{9FECBFDB-F12E-6A4B-9E8B-9A023F6D7F77}" type="sibTrans" cxnId="{416A96CD-4DE5-6C42-A15A-A31BF50535A0}">
      <dgm:prSet/>
      <dgm:spPr/>
      <dgm:t>
        <a:bodyPr/>
        <a:lstStyle/>
        <a:p>
          <a:endParaRPr lang="en-US"/>
        </a:p>
      </dgm:t>
    </dgm:pt>
    <dgm:pt modelId="{6E9F6564-A6AA-FD4E-A835-94911065AD5E}" type="pres">
      <dgm:prSet presAssocID="{41CB3552-616D-9943-BD08-3EBB7C897DFB}" presName="CompostProcess" presStyleCnt="0">
        <dgm:presLayoutVars>
          <dgm:dir/>
          <dgm:resizeHandles val="exact"/>
        </dgm:presLayoutVars>
      </dgm:prSet>
      <dgm:spPr/>
    </dgm:pt>
    <dgm:pt modelId="{2251931D-B9AC-E84C-B2DE-FA2B21FBC51B}" type="pres">
      <dgm:prSet presAssocID="{41CB3552-616D-9943-BD08-3EBB7C897DFB}" presName="arrow" presStyleLbl="bgShp" presStyleIdx="0" presStyleCnt="1"/>
      <dgm:spPr/>
    </dgm:pt>
    <dgm:pt modelId="{EFCEF32C-2FF5-B946-9691-FE071A0A730A}" type="pres">
      <dgm:prSet presAssocID="{41CB3552-616D-9943-BD08-3EBB7C897DFB}" presName="linearProcess" presStyleCnt="0"/>
      <dgm:spPr/>
    </dgm:pt>
    <dgm:pt modelId="{108F9903-6D57-554B-B060-BBC5BBF837E9}" type="pres">
      <dgm:prSet presAssocID="{143FC14F-5BC6-3A43-863F-6417EA258C3B}" presName="textNode" presStyleLbl="node1" presStyleIdx="0" presStyleCnt="1">
        <dgm:presLayoutVars>
          <dgm:bulletEnabled val="1"/>
        </dgm:presLayoutVars>
      </dgm:prSet>
      <dgm:spPr/>
    </dgm:pt>
  </dgm:ptLst>
  <dgm:cxnLst>
    <dgm:cxn modelId="{33265B13-11FB-A54C-831C-B18FCCCEDE1C}" type="presOf" srcId="{41CB3552-616D-9943-BD08-3EBB7C897DFB}" destId="{6E9F6564-A6AA-FD4E-A835-94911065AD5E}" srcOrd="0" destOrd="0" presId="urn:microsoft.com/office/officeart/2005/8/layout/hProcess9"/>
    <dgm:cxn modelId="{DD54EA5A-3F12-1E4E-A95D-7D7EAC402802}" type="presOf" srcId="{143FC14F-5BC6-3A43-863F-6417EA258C3B}" destId="{108F9903-6D57-554B-B060-BBC5BBF837E9}" srcOrd="0" destOrd="0" presId="urn:microsoft.com/office/officeart/2005/8/layout/hProcess9"/>
    <dgm:cxn modelId="{416A96CD-4DE5-6C42-A15A-A31BF50535A0}" srcId="{41CB3552-616D-9943-BD08-3EBB7C897DFB}" destId="{143FC14F-5BC6-3A43-863F-6417EA258C3B}" srcOrd="0" destOrd="0" parTransId="{D93295ED-30BC-2D45-AAE8-743F8F14CF15}" sibTransId="{9FECBFDB-F12E-6A4B-9E8B-9A023F6D7F77}"/>
    <dgm:cxn modelId="{CDA7316C-5DF7-A949-A1A9-87E66742E8F6}" type="presParOf" srcId="{6E9F6564-A6AA-FD4E-A835-94911065AD5E}" destId="{2251931D-B9AC-E84C-B2DE-FA2B21FBC51B}" srcOrd="0" destOrd="0" presId="urn:microsoft.com/office/officeart/2005/8/layout/hProcess9"/>
    <dgm:cxn modelId="{66276F6D-2612-5A43-BFC9-73FFAF5CAA41}" type="presParOf" srcId="{6E9F6564-A6AA-FD4E-A835-94911065AD5E}" destId="{EFCEF32C-2FF5-B946-9691-FE071A0A730A}" srcOrd="1" destOrd="0" presId="urn:microsoft.com/office/officeart/2005/8/layout/hProcess9"/>
    <dgm:cxn modelId="{449E51CD-081D-AB4A-A74C-3B59C2F3D6F0}" type="presParOf" srcId="{EFCEF32C-2FF5-B946-9691-FE071A0A730A}" destId="{108F9903-6D57-554B-B060-BBC5BBF837E9}"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E79B72-EAEE-0F4A-AF92-68BF5EBB8036}" type="doc">
      <dgm:prSet loTypeId="urn:microsoft.com/office/officeart/2005/8/layout/arrow5" loCatId="list" qsTypeId="urn:microsoft.com/office/officeart/2005/8/quickstyle/simple1" qsCatId="simple" csTypeId="urn:microsoft.com/office/officeart/2005/8/colors/accent1_2" csCatId="accent1"/>
      <dgm:spPr/>
      <dgm:t>
        <a:bodyPr/>
        <a:lstStyle/>
        <a:p>
          <a:endParaRPr lang="en-US"/>
        </a:p>
      </dgm:t>
    </dgm:pt>
    <dgm:pt modelId="{1B392D7F-8064-3940-B303-8530E73E6235}">
      <dgm:prSet/>
      <dgm:spPr/>
      <dgm:t>
        <a:bodyPr/>
        <a:lstStyle/>
        <a:p>
          <a:r>
            <a:rPr lang="en-US" dirty="0"/>
            <a:t>As a framework for ethical decision making in my practice</a:t>
          </a:r>
        </a:p>
      </dgm:t>
    </dgm:pt>
    <dgm:pt modelId="{E68BCD29-6C7E-104F-ADCF-D30351A35C2F}" type="parTrans" cxnId="{C6DB5FDF-1369-3A46-BD60-E96FC2D9540B}">
      <dgm:prSet/>
      <dgm:spPr/>
      <dgm:t>
        <a:bodyPr/>
        <a:lstStyle/>
        <a:p>
          <a:endParaRPr lang="en-US"/>
        </a:p>
      </dgm:t>
    </dgm:pt>
    <dgm:pt modelId="{C16B2847-4797-234E-9814-EAA48266E139}" type="sibTrans" cxnId="{C6DB5FDF-1369-3A46-BD60-E96FC2D9540B}">
      <dgm:prSet/>
      <dgm:spPr/>
      <dgm:t>
        <a:bodyPr/>
        <a:lstStyle/>
        <a:p>
          <a:endParaRPr lang="en-US"/>
        </a:p>
      </dgm:t>
    </dgm:pt>
    <dgm:pt modelId="{86D696D3-910C-374F-B794-EEAC17C90C7B}">
      <dgm:prSet/>
      <dgm:spPr/>
      <dgm:t>
        <a:bodyPr/>
        <a:lstStyle/>
        <a:p>
          <a:r>
            <a:rPr lang="en-US"/>
            <a:t>As a framework for ethical decision making when working with my supervisees</a:t>
          </a:r>
        </a:p>
      </dgm:t>
    </dgm:pt>
    <dgm:pt modelId="{2FB20BE3-B145-F849-A016-78250868EDE8}" type="parTrans" cxnId="{8D3330E0-B04C-AE47-BE35-69F3AB6908D9}">
      <dgm:prSet/>
      <dgm:spPr/>
      <dgm:t>
        <a:bodyPr/>
        <a:lstStyle/>
        <a:p>
          <a:endParaRPr lang="en-US"/>
        </a:p>
      </dgm:t>
    </dgm:pt>
    <dgm:pt modelId="{FF929945-4DCA-C24B-B67F-9693CE0137C8}" type="sibTrans" cxnId="{8D3330E0-B04C-AE47-BE35-69F3AB6908D9}">
      <dgm:prSet/>
      <dgm:spPr/>
      <dgm:t>
        <a:bodyPr/>
        <a:lstStyle/>
        <a:p>
          <a:endParaRPr lang="en-US"/>
        </a:p>
      </dgm:t>
    </dgm:pt>
    <dgm:pt modelId="{EDEE2456-D9A9-F047-BB17-D8014F920E2B}" type="pres">
      <dgm:prSet presAssocID="{17E79B72-EAEE-0F4A-AF92-68BF5EBB8036}" presName="diagram" presStyleCnt="0">
        <dgm:presLayoutVars>
          <dgm:dir/>
          <dgm:resizeHandles val="exact"/>
        </dgm:presLayoutVars>
      </dgm:prSet>
      <dgm:spPr/>
    </dgm:pt>
    <dgm:pt modelId="{77EA08F2-F462-3742-B582-2E663C5A06CC}" type="pres">
      <dgm:prSet presAssocID="{1B392D7F-8064-3940-B303-8530E73E6235}" presName="arrow" presStyleLbl="node1" presStyleIdx="0" presStyleCnt="2">
        <dgm:presLayoutVars>
          <dgm:bulletEnabled val="1"/>
        </dgm:presLayoutVars>
      </dgm:prSet>
      <dgm:spPr/>
    </dgm:pt>
    <dgm:pt modelId="{AC3932BA-4959-7D40-9A11-BFB8ADEFA664}" type="pres">
      <dgm:prSet presAssocID="{86D696D3-910C-374F-B794-EEAC17C90C7B}" presName="arrow" presStyleLbl="node1" presStyleIdx="1" presStyleCnt="2">
        <dgm:presLayoutVars>
          <dgm:bulletEnabled val="1"/>
        </dgm:presLayoutVars>
      </dgm:prSet>
      <dgm:spPr/>
    </dgm:pt>
  </dgm:ptLst>
  <dgm:cxnLst>
    <dgm:cxn modelId="{40F0DB31-47A3-454C-88D5-4672C6188AC8}" type="presOf" srcId="{86D696D3-910C-374F-B794-EEAC17C90C7B}" destId="{AC3932BA-4959-7D40-9A11-BFB8ADEFA664}" srcOrd="0" destOrd="0" presId="urn:microsoft.com/office/officeart/2005/8/layout/arrow5"/>
    <dgm:cxn modelId="{FF0EE357-98B3-8A42-A7FC-A69E38953FAE}" type="presOf" srcId="{1B392D7F-8064-3940-B303-8530E73E6235}" destId="{77EA08F2-F462-3742-B582-2E663C5A06CC}" srcOrd="0" destOrd="0" presId="urn:microsoft.com/office/officeart/2005/8/layout/arrow5"/>
    <dgm:cxn modelId="{C6DB5FDF-1369-3A46-BD60-E96FC2D9540B}" srcId="{17E79B72-EAEE-0F4A-AF92-68BF5EBB8036}" destId="{1B392D7F-8064-3940-B303-8530E73E6235}" srcOrd="0" destOrd="0" parTransId="{E68BCD29-6C7E-104F-ADCF-D30351A35C2F}" sibTransId="{C16B2847-4797-234E-9814-EAA48266E139}"/>
    <dgm:cxn modelId="{8D3330E0-B04C-AE47-BE35-69F3AB6908D9}" srcId="{17E79B72-EAEE-0F4A-AF92-68BF5EBB8036}" destId="{86D696D3-910C-374F-B794-EEAC17C90C7B}" srcOrd="1" destOrd="0" parTransId="{2FB20BE3-B145-F849-A016-78250868EDE8}" sibTransId="{FF929945-4DCA-C24B-B67F-9693CE0137C8}"/>
    <dgm:cxn modelId="{3ED894E8-FB1D-0147-A536-AC704E10DBD1}" type="presOf" srcId="{17E79B72-EAEE-0F4A-AF92-68BF5EBB8036}" destId="{EDEE2456-D9A9-F047-BB17-D8014F920E2B}" srcOrd="0" destOrd="0" presId="urn:microsoft.com/office/officeart/2005/8/layout/arrow5"/>
    <dgm:cxn modelId="{386BEC22-4E9B-534B-86E7-18C710B8A8C1}" type="presParOf" srcId="{EDEE2456-D9A9-F047-BB17-D8014F920E2B}" destId="{77EA08F2-F462-3742-B582-2E663C5A06CC}" srcOrd="0" destOrd="0" presId="urn:microsoft.com/office/officeart/2005/8/layout/arrow5"/>
    <dgm:cxn modelId="{8A9FA816-D6F0-D443-9C8B-239E4978F364}" type="presParOf" srcId="{EDEE2456-D9A9-F047-BB17-D8014F920E2B}" destId="{AC3932BA-4959-7D40-9A11-BFB8ADEFA664}"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F3D7DB-C947-B64B-9BF4-4C1C1CBBA65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E7658A2-D450-9E40-A5CF-7A119805E143}">
      <dgm:prSet/>
      <dgm:spPr/>
      <dgm:t>
        <a:bodyPr/>
        <a:lstStyle/>
        <a:p>
          <a:r>
            <a:rPr lang="en-US"/>
            <a:t>Core values on which the mission is based</a:t>
          </a:r>
        </a:p>
      </dgm:t>
    </dgm:pt>
    <dgm:pt modelId="{63FC65A9-D51D-F44D-9ECF-B23DD913A483}" type="parTrans" cxnId="{60803717-687B-2D42-8218-E7F58C5E009E}">
      <dgm:prSet/>
      <dgm:spPr/>
      <dgm:t>
        <a:bodyPr/>
        <a:lstStyle/>
        <a:p>
          <a:endParaRPr lang="en-US"/>
        </a:p>
      </dgm:t>
    </dgm:pt>
    <dgm:pt modelId="{88970CC2-36EF-154C-8DF5-BE1288722D86}" type="sibTrans" cxnId="{60803717-687B-2D42-8218-E7F58C5E009E}">
      <dgm:prSet/>
      <dgm:spPr/>
      <dgm:t>
        <a:bodyPr/>
        <a:lstStyle/>
        <a:p>
          <a:endParaRPr lang="en-US"/>
        </a:p>
      </dgm:t>
    </dgm:pt>
    <dgm:pt modelId="{A9938B3E-EB24-A24E-B547-0AE632406435}">
      <dgm:prSet/>
      <dgm:spPr/>
      <dgm:t>
        <a:bodyPr/>
        <a:lstStyle/>
        <a:p>
          <a:r>
            <a:rPr lang="en-US" dirty="0"/>
            <a:t>Principles – Broad ethical principles that guide social work practice</a:t>
          </a:r>
        </a:p>
      </dgm:t>
    </dgm:pt>
    <dgm:pt modelId="{8FF09D2D-635B-3E49-B635-B5D873D067CA}" type="parTrans" cxnId="{4A0A3FD5-44EF-094A-8C8F-D31216D8FA2A}">
      <dgm:prSet/>
      <dgm:spPr/>
      <dgm:t>
        <a:bodyPr/>
        <a:lstStyle/>
        <a:p>
          <a:endParaRPr lang="en-US"/>
        </a:p>
      </dgm:t>
    </dgm:pt>
    <dgm:pt modelId="{A16A1C1F-8817-CF47-BBA1-8C9B22A4CD96}" type="sibTrans" cxnId="{4A0A3FD5-44EF-094A-8C8F-D31216D8FA2A}">
      <dgm:prSet/>
      <dgm:spPr/>
      <dgm:t>
        <a:bodyPr/>
        <a:lstStyle/>
        <a:p>
          <a:endParaRPr lang="en-US"/>
        </a:p>
      </dgm:t>
    </dgm:pt>
    <dgm:pt modelId="{C9E65AA6-6CDB-3542-B969-37D6A0CB2FC4}">
      <dgm:prSet/>
      <dgm:spPr/>
      <dgm:t>
        <a:bodyPr/>
        <a:lstStyle/>
        <a:p>
          <a:r>
            <a:rPr lang="en-US"/>
            <a:t>Designed to help professional identify relevant considerations when professional obligations and uncertainties arise</a:t>
          </a:r>
        </a:p>
      </dgm:t>
    </dgm:pt>
    <dgm:pt modelId="{6DFBF54A-6429-4D45-8360-909E653C5E17}" type="parTrans" cxnId="{7FF1316A-AC7E-3B49-B120-5407703BA089}">
      <dgm:prSet/>
      <dgm:spPr/>
      <dgm:t>
        <a:bodyPr/>
        <a:lstStyle/>
        <a:p>
          <a:endParaRPr lang="en-US"/>
        </a:p>
      </dgm:t>
    </dgm:pt>
    <dgm:pt modelId="{687041E7-5167-3D4A-AD14-4234DB8198FF}" type="sibTrans" cxnId="{7FF1316A-AC7E-3B49-B120-5407703BA089}">
      <dgm:prSet/>
      <dgm:spPr/>
      <dgm:t>
        <a:bodyPr/>
        <a:lstStyle/>
        <a:p>
          <a:endParaRPr lang="en-US"/>
        </a:p>
      </dgm:t>
    </dgm:pt>
    <dgm:pt modelId="{801415F8-194B-F143-A143-B1A58EF01C40}">
      <dgm:prSet/>
      <dgm:spPr/>
      <dgm:t>
        <a:bodyPr/>
        <a:lstStyle/>
        <a:p>
          <a:r>
            <a:rPr lang="en-US"/>
            <a:t>Standards general public can use to hold us accountable</a:t>
          </a:r>
        </a:p>
      </dgm:t>
    </dgm:pt>
    <dgm:pt modelId="{3B07FB6C-6BE1-A04F-8181-7C4806EB93A3}" type="parTrans" cxnId="{FA34068B-067D-5B4D-99B0-F3208DF136B8}">
      <dgm:prSet/>
      <dgm:spPr/>
      <dgm:t>
        <a:bodyPr/>
        <a:lstStyle/>
        <a:p>
          <a:endParaRPr lang="en-US"/>
        </a:p>
      </dgm:t>
    </dgm:pt>
    <dgm:pt modelId="{12E5A773-AA55-8C4F-9E34-97464BD595EA}" type="sibTrans" cxnId="{FA34068B-067D-5B4D-99B0-F3208DF136B8}">
      <dgm:prSet/>
      <dgm:spPr/>
      <dgm:t>
        <a:bodyPr/>
        <a:lstStyle/>
        <a:p>
          <a:endParaRPr lang="en-US"/>
        </a:p>
      </dgm:t>
    </dgm:pt>
    <dgm:pt modelId="{A0F35067-8793-114D-A43C-51F9ABF8F760}">
      <dgm:prSet/>
      <dgm:spPr/>
      <dgm:t>
        <a:bodyPr/>
        <a:lstStyle/>
        <a:p>
          <a:r>
            <a:rPr lang="en-US"/>
            <a:t>Guides new practitioners</a:t>
          </a:r>
        </a:p>
      </dgm:t>
    </dgm:pt>
    <dgm:pt modelId="{37200B93-89B8-4D46-9A3B-C8EC79D584CA}" type="parTrans" cxnId="{8729B7FC-3D81-8041-9C40-BDFEEDC9C9EA}">
      <dgm:prSet/>
      <dgm:spPr/>
      <dgm:t>
        <a:bodyPr/>
        <a:lstStyle/>
        <a:p>
          <a:endParaRPr lang="en-US"/>
        </a:p>
      </dgm:t>
    </dgm:pt>
    <dgm:pt modelId="{0D548201-5D17-C34B-AC78-B85DD0635C91}" type="sibTrans" cxnId="{8729B7FC-3D81-8041-9C40-BDFEEDC9C9EA}">
      <dgm:prSet/>
      <dgm:spPr/>
      <dgm:t>
        <a:bodyPr/>
        <a:lstStyle/>
        <a:p>
          <a:endParaRPr lang="en-US"/>
        </a:p>
      </dgm:t>
    </dgm:pt>
    <dgm:pt modelId="{E30FB09E-96DE-054E-BF5C-0E74D09C9E17}">
      <dgm:prSet/>
      <dgm:spPr/>
      <dgm:t>
        <a:bodyPr/>
        <a:lstStyle/>
        <a:p>
          <a:r>
            <a:rPr lang="en-US"/>
            <a:t>Used in ethical complaints     </a:t>
          </a:r>
        </a:p>
      </dgm:t>
    </dgm:pt>
    <dgm:pt modelId="{541BF2EE-45FF-BB4D-9B16-747A15904B87}" type="parTrans" cxnId="{C0422AEE-843A-E24B-9457-1FCC7E355443}">
      <dgm:prSet/>
      <dgm:spPr/>
      <dgm:t>
        <a:bodyPr/>
        <a:lstStyle/>
        <a:p>
          <a:endParaRPr lang="en-US"/>
        </a:p>
      </dgm:t>
    </dgm:pt>
    <dgm:pt modelId="{5C43D53A-E3A9-774E-9F46-F5BFEF4D8CE4}" type="sibTrans" cxnId="{C0422AEE-843A-E24B-9457-1FCC7E355443}">
      <dgm:prSet/>
      <dgm:spPr/>
      <dgm:t>
        <a:bodyPr/>
        <a:lstStyle/>
        <a:p>
          <a:endParaRPr lang="en-US"/>
        </a:p>
      </dgm:t>
    </dgm:pt>
    <dgm:pt modelId="{675FCA32-0F61-0D48-8289-2DFBB7BD67E5}" type="pres">
      <dgm:prSet presAssocID="{AFF3D7DB-C947-B64B-9BF4-4C1C1CBBA656}" presName="linear" presStyleCnt="0">
        <dgm:presLayoutVars>
          <dgm:animLvl val="lvl"/>
          <dgm:resizeHandles val="exact"/>
        </dgm:presLayoutVars>
      </dgm:prSet>
      <dgm:spPr/>
    </dgm:pt>
    <dgm:pt modelId="{1E6502B7-BF1D-0A44-9921-E865FE9414C1}" type="pres">
      <dgm:prSet presAssocID="{DE7658A2-D450-9E40-A5CF-7A119805E143}" presName="parentText" presStyleLbl="node1" presStyleIdx="0" presStyleCnt="6">
        <dgm:presLayoutVars>
          <dgm:chMax val="0"/>
          <dgm:bulletEnabled val="1"/>
        </dgm:presLayoutVars>
      </dgm:prSet>
      <dgm:spPr/>
    </dgm:pt>
    <dgm:pt modelId="{3AB2AD32-D124-EB46-8405-227B2402ECC2}" type="pres">
      <dgm:prSet presAssocID="{88970CC2-36EF-154C-8DF5-BE1288722D86}" presName="spacer" presStyleCnt="0"/>
      <dgm:spPr/>
    </dgm:pt>
    <dgm:pt modelId="{3C88E238-92F0-3744-9671-69FF73B347C8}" type="pres">
      <dgm:prSet presAssocID="{A9938B3E-EB24-A24E-B547-0AE632406435}" presName="parentText" presStyleLbl="node1" presStyleIdx="1" presStyleCnt="6">
        <dgm:presLayoutVars>
          <dgm:chMax val="0"/>
          <dgm:bulletEnabled val="1"/>
        </dgm:presLayoutVars>
      </dgm:prSet>
      <dgm:spPr/>
    </dgm:pt>
    <dgm:pt modelId="{CA1B9517-5557-A94C-935E-028738A00188}" type="pres">
      <dgm:prSet presAssocID="{A16A1C1F-8817-CF47-BBA1-8C9B22A4CD96}" presName="spacer" presStyleCnt="0"/>
      <dgm:spPr/>
    </dgm:pt>
    <dgm:pt modelId="{72065035-4B27-154E-A96B-E94116AFD0B5}" type="pres">
      <dgm:prSet presAssocID="{C9E65AA6-6CDB-3542-B969-37D6A0CB2FC4}" presName="parentText" presStyleLbl="node1" presStyleIdx="2" presStyleCnt="6">
        <dgm:presLayoutVars>
          <dgm:chMax val="0"/>
          <dgm:bulletEnabled val="1"/>
        </dgm:presLayoutVars>
      </dgm:prSet>
      <dgm:spPr/>
    </dgm:pt>
    <dgm:pt modelId="{A5D0DE7B-276B-C849-AD8A-DE1578B4DEDD}" type="pres">
      <dgm:prSet presAssocID="{687041E7-5167-3D4A-AD14-4234DB8198FF}" presName="spacer" presStyleCnt="0"/>
      <dgm:spPr/>
    </dgm:pt>
    <dgm:pt modelId="{C21364DC-F6BF-8740-AC78-F7C5EA7F1A6A}" type="pres">
      <dgm:prSet presAssocID="{801415F8-194B-F143-A143-B1A58EF01C40}" presName="parentText" presStyleLbl="node1" presStyleIdx="3" presStyleCnt="6">
        <dgm:presLayoutVars>
          <dgm:chMax val="0"/>
          <dgm:bulletEnabled val="1"/>
        </dgm:presLayoutVars>
      </dgm:prSet>
      <dgm:spPr/>
    </dgm:pt>
    <dgm:pt modelId="{DFFA72C9-71F6-0C42-B05E-F193555C84A6}" type="pres">
      <dgm:prSet presAssocID="{12E5A773-AA55-8C4F-9E34-97464BD595EA}" presName="spacer" presStyleCnt="0"/>
      <dgm:spPr/>
    </dgm:pt>
    <dgm:pt modelId="{EA4F4D4C-93B5-EC42-BE41-80C56C2FE3F5}" type="pres">
      <dgm:prSet presAssocID="{A0F35067-8793-114D-A43C-51F9ABF8F760}" presName="parentText" presStyleLbl="node1" presStyleIdx="4" presStyleCnt="6">
        <dgm:presLayoutVars>
          <dgm:chMax val="0"/>
          <dgm:bulletEnabled val="1"/>
        </dgm:presLayoutVars>
      </dgm:prSet>
      <dgm:spPr/>
    </dgm:pt>
    <dgm:pt modelId="{69C606AA-E16C-5947-96FE-AB887B6EE575}" type="pres">
      <dgm:prSet presAssocID="{0D548201-5D17-C34B-AC78-B85DD0635C91}" presName="spacer" presStyleCnt="0"/>
      <dgm:spPr/>
    </dgm:pt>
    <dgm:pt modelId="{16CC2D9E-7D3F-2140-926D-54CA8DDCADA8}" type="pres">
      <dgm:prSet presAssocID="{E30FB09E-96DE-054E-BF5C-0E74D09C9E17}" presName="parentText" presStyleLbl="node1" presStyleIdx="5" presStyleCnt="6">
        <dgm:presLayoutVars>
          <dgm:chMax val="0"/>
          <dgm:bulletEnabled val="1"/>
        </dgm:presLayoutVars>
      </dgm:prSet>
      <dgm:spPr/>
    </dgm:pt>
  </dgm:ptLst>
  <dgm:cxnLst>
    <dgm:cxn modelId="{EE11F513-0302-F346-8C26-917CA32CB7BA}" type="presOf" srcId="{C9E65AA6-6CDB-3542-B969-37D6A0CB2FC4}" destId="{72065035-4B27-154E-A96B-E94116AFD0B5}" srcOrd="0" destOrd="0" presId="urn:microsoft.com/office/officeart/2005/8/layout/vList2"/>
    <dgm:cxn modelId="{60803717-687B-2D42-8218-E7F58C5E009E}" srcId="{AFF3D7DB-C947-B64B-9BF4-4C1C1CBBA656}" destId="{DE7658A2-D450-9E40-A5CF-7A119805E143}" srcOrd="0" destOrd="0" parTransId="{63FC65A9-D51D-F44D-9ECF-B23DD913A483}" sibTransId="{88970CC2-36EF-154C-8DF5-BE1288722D86}"/>
    <dgm:cxn modelId="{7FF1316A-AC7E-3B49-B120-5407703BA089}" srcId="{AFF3D7DB-C947-B64B-9BF4-4C1C1CBBA656}" destId="{C9E65AA6-6CDB-3542-B969-37D6A0CB2FC4}" srcOrd="2" destOrd="0" parTransId="{6DFBF54A-6429-4D45-8360-909E653C5E17}" sibTransId="{687041E7-5167-3D4A-AD14-4234DB8198FF}"/>
    <dgm:cxn modelId="{BB58A06D-33B1-3648-AC48-BEB9207C4255}" type="presOf" srcId="{DE7658A2-D450-9E40-A5CF-7A119805E143}" destId="{1E6502B7-BF1D-0A44-9921-E865FE9414C1}" srcOrd="0" destOrd="0" presId="urn:microsoft.com/office/officeart/2005/8/layout/vList2"/>
    <dgm:cxn modelId="{5712B684-3F74-7543-88D4-6615C3DA8DFD}" type="presOf" srcId="{E30FB09E-96DE-054E-BF5C-0E74D09C9E17}" destId="{16CC2D9E-7D3F-2140-926D-54CA8DDCADA8}" srcOrd="0" destOrd="0" presId="urn:microsoft.com/office/officeart/2005/8/layout/vList2"/>
    <dgm:cxn modelId="{FA34068B-067D-5B4D-99B0-F3208DF136B8}" srcId="{AFF3D7DB-C947-B64B-9BF4-4C1C1CBBA656}" destId="{801415F8-194B-F143-A143-B1A58EF01C40}" srcOrd="3" destOrd="0" parTransId="{3B07FB6C-6BE1-A04F-8181-7C4806EB93A3}" sibTransId="{12E5A773-AA55-8C4F-9E34-97464BD595EA}"/>
    <dgm:cxn modelId="{72D8D69E-4CD9-614F-A957-9B8B1AD66135}" type="presOf" srcId="{A9938B3E-EB24-A24E-B547-0AE632406435}" destId="{3C88E238-92F0-3744-9671-69FF73B347C8}" srcOrd="0" destOrd="0" presId="urn:microsoft.com/office/officeart/2005/8/layout/vList2"/>
    <dgm:cxn modelId="{24DE3FA0-D5C2-4B41-B689-C86E2C9E9325}" type="presOf" srcId="{801415F8-194B-F143-A143-B1A58EF01C40}" destId="{C21364DC-F6BF-8740-AC78-F7C5EA7F1A6A}" srcOrd="0" destOrd="0" presId="urn:microsoft.com/office/officeart/2005/8/layout/vList2"/>
    <dgm:cxn modelId="{BADD4FBF-D8C2-6342-8CA7-B8D96C4BCB85}" type="presOf" srcId="{A0F35067-8793-114D-A43C-51F9ABF8F760}" destId="{EA4F4D4C-93B5-EC42-BE41-80C56C2FE3F5}" srcOrd="0" destOrd="0" presId="urn:microsoft.com/office/officeart/2005/8/layout/vList2"/>
    <dgm:cxn modelId="{4A0A3FD5-44EF-094A-8C8F-D31216D8FA2A}" srcId="{AFF3D7DB-C947-B64B-9BF4-4C1C1CBBA656}" destId="{A9938B3E-EB24-A24E-B547-0AE632406435}" srcOrd="1" destOrd="0" parTransId="{8FF09D2D-635B-3E49-B635-B5D873D067CA}" sibTransId="{A16A1C1F-8817-CF47-BBA1-8C9B22A4CD96}"/>
    <dgm:cxn modelId="{80B90AD9-7F60-0049-A8B4-44DD8DAB5E1F}" type="presOf" srcId="{AFF3D7DB-C947-B64B-9BF4-4C1C1CBBA656}" destId="{675FCA32-0F61-0D48-8289-2DFBB7BD67E5}" srcOrd="0" destOrd="0" presId="urn:microsoft.com/office/officeart/2005/8/layout/vList2"/>
    <dgm:cxn modelId="{C0422AEE-843A-E24B-9457-1FCC7E355443}" srcId="{AFF3D7DB-C947-B64B-9BF4-4C1C1CBBA656}" destId="{E30FB09E-96DE-054E-BF5C-0E74D09C9E17}" srcOrd="5" destOrd="0" parTransId="{541BF2EE-45FF-BB4D-9B16-747A15904B87}" sibTransId="{5C43D53A-E3A9-774E-9F46-F5BFEF4D8CE4}"/>
    <dgm:cxn modelId="{8729B7FC-3D81-8041-9C40-BDFEEDC9C9EA}" srcId="{AFF3D7DB-C947-B64B-9BF4-4C1C1CBBA656}" destId="{A0F35067-8793-114D-A43C-51F9ABF8F760}" srcOrd="4" destOrd="0" parTransId="{37200B93-89B8-4D46-9A3B-C8EC79D584CA}" sibTransId="{0D548201-5D17-C34B-AC78-B85DD0635C91}"/>
    <dgm:cxn modelId="{1A3FE6EB-FAF1-904F-B051-D9726A833477}" type="presParOf" srcId="{675FCA32-0F61-0D48-8289-2DFBB7BD67E5}" destId="{1E6502B7-BF1D-0A44-9921-E865FE9414C1}" srcOrd="0" destOrd="0" presId="urn:microsoft.com/office/officeart/2005/8/layout/vList2"/>
    <dgm:cxn modelId="{4DDBAC90-EB2D-5947-A03C-BC43467660F8}" type="presParOf" srcId="{675FCA32-0F61-0D48-8289-2DFBB7BD67E5}" destId="{3AB2AD32-D124-EB46-8405-227B2402ECC2}" srcOrd="1" destOrd="0" presId="urn:microsoft.com/office/officeart/2005/8/layout/vList2"/>
    <dgm:cxn modelId="{C81D23CA-1547-3A42-A98B-424F9CC96DCA}" type="presParOf" srcId="{675FCA32-0F61-0D48-8289-2DFBB7BD67E5}" destId="{3C88E238-92F0-3744-9671-69FF73B347C8}" srcOrd="2" destOrd="0" presId="urn:microsoft.com/office/officeart/2005/8/layout/vList2"/>
    <dgm:cxn modelId="{29CA4308-1C30-E54D-A47D-3670DD9B6A9D}" type="presParOf" srcId="{675FCA32-0F61-0D48-8289-2DFBB7BD67E5}" destId="{CA1B9517-5557-A94C-935E-028738A00188}" srcOrd="3" destOrd="0" presId="urn:microsoft.com/office/officeart/2005/8/layout/vList2"/>
    <dgm:cxn modelId="{50C0CDC9-E556-0748-9F76-EA9074502317}" type="presParOf" srcId="{675FCA32-0F61-0D48-8289-2DFBB7BD67E5}" destId="{72065035-4B27-154E-A96B-E94116AFD0B5}" srcOrd="4" destOrd="0" presId="urn:microsoft.com/office/officeart/2005/8/layout/vList2"/>
    <dgm:cxn modelId="{F140CA60-8E7A-D343-84ED-64F7446F40E9}" type="presParOf" srcId="{675FCA32-0F61-0D48-8289-2DFBB7BD67E5}" destId="{A5D0DE7B-276B-C849-AD8A-DE1578B4DEDD}" srcOrd="5" destOrd="0" presId="urn:microsoft.com/office/officeart/2005/8/layout/vList2"/>
    <dgm:cxn modelId="{FC705C1B-62B6-D544-B7B3-CC958EA2CBB7}" type="presParOf" srcId="{675FCA32-0F61-0D48-8289-2DFBB7BD67E5}" destId="{C21364DC-F6BF-8740-AC78-F7C5EA7F1A6A}" srcOrd="6" destOrd="0" presId="urn:microsoft.com/office/officeart/2005/8/layout/vList2"/>
    <dgm:cxn modelId="{8006FBB7-93A5-B940-828A-00E2543C1B63}" type="presParOf" srcId="{675FCA32-0F61-0D48-8289-2DFBB7BD67E5}" destId="{DFFA72C9-71F6-0C42-B05E-F193555C84A6}" srcOrd="7" destOrd="0" presId="urn:microsoft.com/office/officeart/2005/8/layout/vList2"/>
    <dgm:cxn modelId="{9934E5BA-ABE7-C749-8D62-BE537C5EE020}" type="presParOf" srcId="{675FCA32-0F61-0D48-8289-2DFBB7BD67E5}" destId="{EA4F4D4C-93B5-EC42-BE41-80C56C2FE3F5}" srcOrd="8" destOrd="0" presId="urn:microsoft.com/office/officeart/2005/8/layout/vList2"/>
    <dgm:cxn modelId="{CB1281C1-551C-194A-80CA-36A2122FFC00}" type="presParOf" srcId="{675FCA32-0F61-0D48-8289-2DFBB7BD67E5}" destId="{69C606AA-E16C-5947-96FE-AB887B6EE575}" srcOrd="9" destOrd="0" presId="urn:microsoft.com/office/officeart/2005/8/layout/vList2"/>
    <dgm:cxn modelId="{4451FD5F-CBA3-8C4C-890B-FEAE96DA5E38}" type="presParOf" srcId="{675FCA32-0F61-0D48-8289-2DFBB7BD67E5}" destId="{16CC2D9E-7D3F-2140-926D-54CA8DDCADA8}"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6856DF-779D-5742-AA40-4ABE1B52E83B}" type="doc">
      <dgm:prSet loTypeId="urn:microsoft.com/office/officeart/2008/layout/LinedList" loCatId="list" qsTypeId="urn:microsoft.com/office/officeart/2005/8/quickstyle/simple3" qsCatId="simple" csTypeId="urn:microsoft.com/office/officeart/2005/8/colors/accent1_2" csCatId="accent1"/>
      <dgm:spPr/>
      <dgm:t>
        <a:bodyPr/>
        <a:lstStyle/>
        <a:p>
          <a:endParaRPr lang="en-US"/>
        </a:p>
      </dgm:t>
    </dgm:pt>
    <dgm:pt modelId="{1A8CC7A1-FA02-2548-AA8F-7FF5BB560ED0}">
      <dgm:prSet/>
      <dgm:spPr/>
      <dgm:t>
        <a:bodyPr/>
        <a:lstStyle/>
        <a:p>
          <a:r>
            <a:rPr lang="en-US"/>
            <a:t>Preamble:  Summarizes our mission and core values</a:t>
          </a:r>
        </a:p>
      </dgm:t>
    </dgm:pt>
    <dgm:pt modelId="{94A32C42-17C9-6742-B147-C6BC8F4150E8}" type="parTrans" cxnId="{BBF54291-9571-4A4F-B5C8-974357005DC6}">
      <dgm:prSet/>
      <dgm:spPr/>
      <dgm:t>
        <a:bodyPr/>
        <a:lstStyle/>
        <a:p>
          <a:endParaRPr lang="en-US"/>
        </a:p>
      </dgm:t>
    </dgm:pt>
    <dgm:pt modelId="{9AC277E1-A7FE-244F-BE60-F5C8971D9E50}" type="sibTrans" cxnId="{BBF54291-9571-4A4F-B5C8-974357005DC6}">
      <dgm:prSet/>
      <dgm:spPr/>
      <dgm:t>
        <a:bodyPr/>
        <a:lstStyle/>
        <a:p>
          <a:endParaRPr lang="en-US"/>
        </a:p>
      </dgm:t>
    </dgm:pt>
    <dgm:pt modelId="{BEBAD0D9-9A0D-EE42-8FBF-F0553A6D9BE0}">
      <dgm:prSet/>
      <dgm:spPr/>
      <dgm:t>
        <a:bodyPr/>
        <a:lstStyle/>
        <a:p>
          <a:r>
            <a:rPr lang="en-US" dirty="0"/>
            <a:t>Purpose:  Overview of Codes main functions and guide for dealing with ethical dilemmas</a:t>
          </a:r>
        </a:p>
      </dgm:t>
    </dgm:pt>
    <dgm:pt modelId="{7EFB3F0E-5543-2E43-80D5-07895020F784}" type="parTrans" cxnId="{22B4F07E-B3E5-0244-8C96-7FC2AEE67710}">
      <dgm:prSet/>
      <dgm:spPr/>
      <dgm:t>
        <a:bodyPr/>
        <a:lstStyle/>
        <a:p>
          <a:endParaRPr lang="en-US"/>
        </a:p>
      </dgm:t>
    </dgm:pt>
    <dgm:pt modelId="{B6A28E65-1DD1-1F4E-95C1-0FED3564BF89}" type="sibTrans" cxnId="{22B4F07E-B3E5-0244-8C96-7FC2AEE67710}">
      <dgm:prSet/>
      <dgm:spPr/>
      <dgm:t>
        <a:bodyPr/>
        <a:lstStyle/>
        <a:p>
          <a:endParaRPr lang="en-US"/>
        </a:p>
      </dgm:t>
    </dgm:pt>
    <dgm:pt modelId="{A0BD1D38-63C1-C040-B035-433B48529AD8}">
      <dgm:prSet/>
      <dgm:spPr/>
      <dgm:t>
        <a:bodyPr/>
        <a:lstStyle/>
        <a:p>
          <a:r>
            <a:rPr lang="en-US"/>
            <a:t>Ethical Principles: Broad ethical principles based on core values</a:t>
          </a:r>
        </a:p>
      </dgm:t>
    </dgm:pt>
    <dgm:pt modelId="{95850BC6-97BF-D24F-B73B-15875F89E502}" type="parTrans" cxnId="{C6429CAE-4CA0-AB45-BB04-BAACA34D2377}">
      <dgm:prSet/>
      <dgm:spPr/>
      <dgm:t>
        <a:bodyPr/>
        <a:lstStyle/>
        <a:p>
          <a:endParaRPr lang="en-US"/>
        </a:p>
      </dgm:t>
    </dgm:pt>
    <dgm:pt modelId="{73D1EE31-AB95-7A47-B23D-775779DDD7B9}" type="sibTrans" cxnId="{C6429CAE-4CA0-AB45-BB04-BAACA34D2377}">
      <dgm:prSet/>
      <dgm:spPr/>
      <dgm:t>
        <a:bodyPr/>
        <a:lstStyle/>
        <a:p>
          <a:endParaRPr lang="en-US"/>
        </a:p>
      </dgm:t>
    </dgm:pt>
    <dgm:pt modelId="{5155F3BC-FF78-1F40-8498-095B929480CE}">
      <dgm:prSet/>
      <dgm:spPr/>
      <dgm:t>
        <a:bodyPr/>
        <a:lstStyle/>
        <a:p>
          <a:r>
            <a:rPr lang="en-US"/>
            <a:t>Ethical Standards:  Specific ethical standards to guide social workers</a:t>
          </a:r>
        </a:p>
      </dgm:t>
    </dgm:pt>
    <dgm:pt modelId="{D6F4DB54-D602-1343-8B95-C69B2E39D0E8}" type="parTrans" cxnId="{E9EBE8A9-8B06-7549-A6DD-8A56D00DD71E}">
      <dgm:prSet/>
      <dgm:spPr/>
      <dgm:t>
        <a:bodyPr/>
        <a:lstStyle/>
        <a:p>
          <a:endParaRPr lang="en-US"/>
        </a:p>
      </dgm:t>
    </dgm:pt>
    <dgm:pt modelId="{33E3F9B4-97B9-3144-8EA4-BF7E0E7BB726}" type="sibTrans" cxnId="{E9EBE8A9-8B06-7549-A6DD-8A56D00DD71E}">
      <dgm:prSet/>
      <dgm:spPr/>
      <dgm:t>
        <a:bodyPr/>
        <a:lstStyle/>
        <a:p>
          <a:endParaRPr lang="en-US"/>
        </a:p>
      </dgm:t>
    </dgm:pt>
    <dgm:pt modelId="{5EFD0B4C-7806-E948-9A21-51973CB2159A}" type="pres">
      <dgm:prSet presAssocID="{236856DF-779D-5742-AA40-4ABE1B52E83B}" presName="vert0" presStyleCnt="0">
        <dgm:presLayoutVars>
          <dgm:dir/>
          <dgm:animOne val="branch"/>
          <dgm:animLvl val="lvl"/>
        </dgm:presLayoutVars>
      </dgm:prSet>
      <dgm:spPr/>
    </dgm:pt>
    <dgm:pt modelId="{FFC6D703-969E-F744-9F3A-35BFF298D72D}" type="pres">
      <dgm:prSet presAssocID="{1A8CC7A1-FA02-2548-AA8F-7FF5BB560ED0}" presName="thickLine" presStyleLbl="alignNode1" presStyleIdx="0" presStyleCnt="4"/>
      <dgm:spPr/>
    </dgm:pt>
    <dgm:pt modelId="{0768FBCB-1275-A546-B135-20D71F98ECD9}" type="pres">
      <dgm:prSet presAssocID="{1A8CC7A1-FA02-2548-AA8F-7FF5BB560ED0}" presName="horz1" presStyleCnt="0"/>
      <dgm:spPr/>
    </dgm:pt>
    <dgm:pt modelId="{6E194FC7-5299-5E4A-84D0-3B988C9DE85F}" type="pres">
      <dgm:prSet presAssocID="{1A8CC7A1-FA02-2548-AA8F-7FF5BB560ED0}" presName="tx1" presStyleLbl="revTx" presStyleIdx="0" presStyleCnt="4"/>
      <dgm:spPr/>
    </dgm:pt>
    <dgm:pt modelId="{704746A4-1D53-3B4E-BA42-B80DED7652DF}" type="pres">
      <dgm:prSet presAssocID="{1A8CC7A1-FA02-2548-AA8F-7FF5BB560ED0}" presName="vert1" presStyleCnt="0"/>
      <dgm:spPr/>
    </dgm:pt>
    <dgm:pt modelId="{7A706FDB-ABED-3F46-A5F2-C49476BB3E65}" type="pres">
      <dgm:prSet presAssocID="{BEBAD0D9-9A0D-EE42-8FBF-F0553A6D9BE0}" presName="thickLine" presStyleLbl="alignNode1" presStyleIdx="1" presStyleCnt="4"/>
      <dgm:spPr/>
    </dgm:pt>
    <dgm:pt modelId="{A6A3341A-63C5-9645-8D23-98345B34209D}" type="pres">
      <dgm:prSet presAssocID="{BEBAD0D9-9A0D-EE42-8FBF-F0553A6D9BE0}" presName="horz1" presStyleCnt="0"/>
      <dgm:spPr/>
    </dgm:pt>
    <dgm:pt modelId="{A1870534-741E-6C4C-8C92-41C8F65525AC}" type="pres">
      <dgm:prSet presAssocID="{BEBAD0D9-9A0D-EE42-8FBF-F0553A6D9BE0}" presName="tx1" presStyleLbl="revTx" presStyleIdx="1" presStyleCnt="4"/>
      <dgm:spPr/>
    </dgm:pt>
    <dgm:pt modelId="{96FE14FD-7855-BB4C-911C-67AB388232CD}" type="pres">
      <dgm:prSet presAssocID="{BEBAD0D9-9A0D-EE42-8FBF-F0553A6D9BE0}" presName="vert1" presStyleCnt="0"/>
      <dgm:spPr/>
    </dgm:pt>
    <dgm:pt modelId="{1BC27223-65B6-9840-BDD3-CDE5A8FC3216}" type="pres">
      <dgm:prSet presAssocID="{A0BD1D38-63C1-C040-B035-433B48529AD8}" presName="thickLine" presStyleLbl="alignNode1" presStyleIdx="2" presStyleCnt="4"/>
      <dgm:spPr/>
    </dgm:pt>
    <dgm:pt modelId="{6691EC00-F37E-9746-9B3E-5F8BEF1FCEF7}" type="pres">
      <dgm:prSet presAssocID="{A0BD1D38-63C1-C040-B035-433B48529AD8}" presName="horz1" presStyleCnt="0"/>
      <dgm:spPr/>
    </dgm:pt>
    <dgm:pt modelId="{CCFFCD6E-3520-9545-A673-A9B3F18BAF76}" type="pres">
      <dgm:prSet presAssocID="{A0BD1D38-63C1-C040-B035-433B48529AD8}" presName="tx1" presStyleLbl="revTx" presStyleIdx="2" presStyleCnt="4"/>
      <dgm:spPr/>
    </dgm:pt>
    <dgm:pt modelId="{6AB87E71-1860-204E-8409-65A2236E37D4}" type="pres">
      <dgm:prSet presAssocID="{A0BD1D38-63C1-C040-B035-433B48529AD8}" presName="vert1" presStyleCnt="0"/>
      <dgm:spPr/>
    </dgm:pt>
    <dgm:pt modelId="{3F033A4A-907D-BE43-A389-8A8A160F5B07}" type="pres">
      <dgm:prSet presAssocID="{5155F3BC-FF78-1F40-8498-095B929480CE}" presName="thickLine" presStyleLbl="alignNode1" presStyleIdx="3" presStyleCnt="4"/>
      <dgm:spPr/>
    </dgm:pt>
    <dgm:pt modelId="{72E6AD57-4083-A941-A6F3-C0A6EEF45897}" type="pres">
      <dgm:prSet presAssocID="{5155F3BC-FF78-1F40-8498-095B929480CE}" presName="horz1" presStyleCnt="0"/>
      <dgm:spPr/>
    </dgm:pt>
    <dgm:pt modelId="{C805CD10-8E9A-0F4C-961C-27D8C685358D}" type="pres">
      <dgm:prSet presAssocID="{5155F3BC-FF78-1F40-8498-095B929480CE}" presName="tx1" presStyleLbl="revTx" presStyleIdx="3" presStyleCnt="4"/>
      <dgm:spPr/>
    </dgm:pt>
    <dgm:pt modelId="{7E96C380-8698-664E-8A29-483B39232516}" type="pres">
      <dgm:prSet presAssocID="{5155F3BC-FF78-1F40-8498-095B929480CE}" presName="vert1" presStyleCnt="0"/>
      <dgm:spPr/>
    </dgm:pt>
  </dgm:ptLst>
  <dgm:cxnLst>
    <dgm:cxn modelId="{39212E0C-52C6-D94F-8FB4-1DC2E01AA1E8}" type="presOf" srcId="{BEBAD0D9-9A0D-EE42-8FBF-F0553A6D9BE0}" destId="{A1870534-741E-6C4C-8C92-41C8F65525AC}" srcOrd="0" destOrd="0" presId="urn:microsoft.com/office/officeart/2008/layout/LinedList"/>
    <dgm:cxn modelId="{4D3D2948-3B58-C64B-B0EF-68B29028751F}" type="presOf" srcId="{1A8CC7A1-FA02-2548-AA8F-7FF5BB560ED0}" destId="{6E194FC7-5299-5E4A-84D0-3B988C9DE85F}" srcOrd="0" destOrd="0" presId="urn:microsoft.com/office/officeart/2008/layout/LinedList"/>
    <dgm:cxn modelId="{40107078-929D-BF45-A523-741D020BDA20}" type="presOf" srcId="{236856DF-779D-5742-AA40-4ABE1B52E83B}" destId="{5EFD0B4C-7806-E948-9A21-51973CB2159A}" srcOrd="0" destOrd="0" presId="urn:microsoft.com/office/officeart/2008/layout/LinedList"/>
    <dgm:cxn modelId="{22B4F07E-B3E5-0244-8C96-7FC2AEE67710}" srcId="{236856DF-779D-5742-AA40-4ABE1B52E83B}" destId="{BEBAD0D9-9A0D-EE42-8FBF-F0553A6D9BE0}" srcOrd="1" destOrd="0" parTransId="{7EFB3F0E-5543-2E43-80D5-07895020F784}" sibTransId="{B6A28E65-1DD1-1F4E-95C1-0FED3564BF89}"/>
    <dgm:cxn modelId="{BBF54291-9571-4A4F-B5C8-974357005DC6}" srcId="{236856DF-779D-5742-AA40-4ABE1B52E83B}" destId="{1A8CC7A1-FA02-2548-AA8F-7FF5BB560ED0}" srcOrd="0" destOrd="0" parTransId="{94A32C42-17C9-6742-B147-C6BC8F4150E8}" sibTransId="{9AC277E1-A7FE-244F-BE60-F5C8971D9E50}"/>
    <dgm:cxn modelId="{E9EBE8A9-8B06-7549-A6DD-8A56D00DD71E}" srcId="{236856DF-779D-5742-AA40-4ABE1B52E83B}" destId="{5155F3BC-FF78-1F40-8498-095B929480CE}" srcOrd="3" destOrd="0" parTransId="{D6F4DB54-D602-1343-8B95-C69B2E39D0E8}" sibTransId="{33E3F9B4-97B9-3144-8EA4-BF7E0E7BB726}"/>
    <dgm:cxn modelId="{B9CD4FAD-F3CB-FD46-84FA-0F35FA051080}" type="presOf" srcId="{5155F3BC-FF78-1F40-8498-095B929480CE}" destId="{C805CD10-8E9A-0F4C-961C-27D8C685358D}" srcOrd="0" destOrd="0" presId="urn:microsoft.com/office/officeart/2008/layout/LinedList"/>
    <dgm:cxn modelId="{C6429CAE-4CA0-AB45-BB04-BAACA34D2377}" srcId="{236856DF-779D-5742-AA40-4ABE1B52E83B}" destId="{A0BD1D38-63C1-C040-B035-433B48529AD8}" srcOrd="2" destOrd="0" parTransId="{95850BC6-97BF-D24F-B73B-15875F89E502}" sibTransId="{73D1EE31-AB95-7A47-B23D-775779DDD7B9}"/>
    <dgm:cxn modelId="{2D5403C1-276D-F34E-9A8A-500A44E33A3D}" type="presOf" srcId="{A0BD1D38-63C1-C040-B035-433B48529AD8}" destId="{CCFFCD6E-3520-9545-A673-A9B3F18BAF76}" srcOrd="0" destOrd="0" presId="urn:microsoft.com/office/officeart/2008/layout/LinedList"/>
    <dgm:cxn modelId="{FEB66EEA-64D1-4F40-96E6-E21E18633819}" type="presParOf" srcId="{5EFD0B4C-7806-E948-9A21-51973CB2159A}" destId="{FFC6D703-969E-F744-9F3A-35BFF298D72D}" srcOrd="0" destOrd="0" presId="urn:microsoft.com/office/officeart/2008/layout/LinedList"/>
    <dgm:cxn modelId="{BFABF15D-BC1A-4641-B7EB-F2CD46801B4F}" type="presParOf" srcId="{5EFD0B4C-7806-E948-9A21-51973CB2159A}" destId="{0768FBCB-1275-A546-B135-20D71F98ECD9}" srcOrd="1" destOrd="0" presId="urn:microsoft.com/office/officeart/2008/layout/LinedList"/>
    <dgm:cxn modelId="{31464077-9AB7-F741-9BD7-1E22A7EF3FDA}" type="presParOf" srcId="{0768FBCB-1275-A546-B135-20D71F98ECD9}" destId="{6E194FC7-5299-5E4A-84D0-3B988C9DE85F}" srcOrd="0" destOrd="0" presId="urn:microsoft.com/office/officeart/2008/layout/LinedList"/>
    <dgm:cxn modelId="{D0CDB587-1328-E147-A34A-C9D3F263D93F}" type="presParOf" srcId="{0768FBCB-1275-A546-B135-20D71F98ECD9}" destId="{704746A4-1D53-3B4E-BA42-B80DED7652DF}" srcOrd="1" destOrd="0" presId="urn:microsoft.com/office/officeart/2008/layout/LinedList"/>
    <dgm:cxn modelId="{87669207-F722-3F4A-8775-1C122A7B281E}" type="presParOf" srcId="{5EFD0B4C-7806-E948-9A21-51973CB2159A}" destId="{7A706FDB-ABED-3F46-A5F2-C49476BB3E65}" srcOrd="2" destOrd="0" presId="urn:microsoft.com/office/officeart/2008/layout/LinedList"/>
    <dgm:cxn modelId="{759BC98C-63DF-8C4F-9D87-903C63EDBEB5}" type="presParOf" srcId="{5EFD0B4C-7806-E948-9A21-51973CB2159A}" destId="{A6A3341A-63C5-9645-8D23-98345B34209D}" srcOrd="3" destOrd="0" presId="urn:microsoft.com/office/officeart/2008/layout/LinedList"/>
    <dgm:cxn modelId="{0587B3B0-33AF-D645-8407-C65CAB1AC6AA}" type="presParOf" srcId="{A6A3341A-63C5-9645-8D23-98345B34209D}" destId="{A1870534-741E-6C4C-8C92-41C8F65525AC}" srcOrd="0" destOrd="0" presId="urn:microsoft.com/office/officeart/2008/layout/LinedList"/>
    <dgm:cxn modelId="{28F8327B-253C-8A48-A3F0-0032BF2FEABB}" type="presParOf" srcId="{A6A3341A-63C5-9645-8D23-98345B34209D}" destId="{96FE14FD-7855-BB4C-911C-67AB388232CD}" srcOrd="1" destOrd="0" presId="urn:microsoft.com/office/officeart/2008/layout/LinedList"/>
    <dgm:cxn modelId="{068D9282-1714-824D-B235-CA144E8E9D90}" type="presParOf" srcId="{5EFD0B4C-7806-E948-9A21-51973CB2159A}" destId="{1BC27223-65B6-9840-BDD3-CDE5A8FC3216}" srcOrd="4" destOrd="0" presId="urn:microsoft.com/office/officeart/2008/layout/LinedList"/>
    <dgm:cxn modelId="{C7CE64B0-92E9-304B-9C0B-8C17FB5B2F7A}" type="presParOf" srcId="{5EFD0B4C-7806-E948-9A21-51973CB2159A}" destId="{6691EC00-F37E-9746-9B3E-5F8BEF1FCEF7}" srcOrd="5" destOrd="0" presId="urn:microsoft.com/office/officeart/2008/layout/LinedList"/>
    <dgm:cxn modelId="{C1EB2C6C-3E39-9C47-BB82-CABB8D08F5DE}" type="presParOf" srcId="{6691EC00-F37E-9746-9B3E-5F8BEF1FCEF7}" destId="{CCFFCD6E-3520-9545-A673-A9B3F18BAF76}" srcOrd="0" destOrd="0" presId="urn:microsoft.com/office/officeart/2008/layout/LinedList"/>
    <dgm:cxn modelId="{7B17D878-9E03-5F48-AB6F-318FEE2797F3}" type="presParOf" srcId="{6691EC00-F37E-9746-9B3E-5F8BEF1FCEF7}" destId="{6AB87E71-1860-204E-8409-65A2236E37D4}" srcOrd="1" destOrd="0" presId="urn:microsoft.com/office/officeart/2008/layout/LinedList"/>
    <dgm:cxn modelId="{F59E36AF-1182-4141-A943-325056A96AAE}" type="presParOf" srcId="{5EFD0B4C-7806-E948-9A21-51973CB2159A}" destId="{3F033A4A-907D-BE43-A389-8A8A160F5B07}" srcOrd="6" destOrd="0" presId="urn:microsoft.com/office/officeart/2008/layout/LinedList"/>
    <dgm:cxn modelId="{553404C2-2041-814E-97A9-03B36EDB7DD9}" type="presParOf" srcId="{5EFD0B4C-7806-E948-9A21-51973CB2159A}" destId="{72E6AD57-4083-A941-A6F3-C0A6EEF45897}" srcOrd="7" destOrd="0" presId="urn:microsoft.com/office/officeart/2008/layout/LinedList"/>
    <dgm:cxn modelId="{E05FA02E-28C2-704C-8540-75FC380D2D1B}" type="presParOf" srcId="{72E6AD57-4083-A941-A6F3-C0A6EEF45897}" destId="{C805CD10-8E9A-0F4C-961C-27D8C685358D}" srcOrd="0" destOrd="0" presId="urn:microsoft.com/office/officeart/2008/layout/LinedList"/>
    <dgm:cxn modelId="{D28FFB02-67E3-6C46-BDCD-50723547D8E5}" type="presParOf" srcId="{72E6AD57-4083-A941-A6F3-C0A6EEF45897}" destId="{7E96C380-8698-664E-8A29-483B39232516}"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6E8F78-EB44-9249-AA03-EA0190DB8C8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AFF9C70-10EE-DB44-BA4C-D7866C343240}">
      <dgm:prSet/>
      <dgm:spPr/>
      <dgm:t>
        <a:bodyPr/>
        <a:lstStyle/>
        <a:p>
          <a:r>
            <a:rPr lang="en-US" b="1"/>
            <a:t>Service:  </a:t>
          </a:r>
          <a:endParaRPr lang="en-US"/>
        </a:p>
      </dgm:t>
    </dgm:pt>
    <dgm:pt modelId="{E47DEC29-BB4C-E148-B36A-03834336D843}" type="parTrans" cxnId="{86F0585E-9DE6-4B40-B0B8-08E5647A1055}">
      <dgm:prSet/>
      <dgm:spPr/>
      <dgm:t>
        <a:bodyPr/>
        <a:lstStyle/>
        <a:p>
          <a:endParaRPr lang="en-US"/>
        </a:p>
      </dgm:t>
    </dgm:pt>
    <dgm:pt modelId="{3110A80F-2949-5645-BF9C-6FAC74A4E301}" type="sibTrans" cxnId="{86F0585E-9DE6-4B40-B0B8-08E5647A1055}">
      <dgm:prSet/>
      <dgm:spPr/>
      <dgm:t>
        <a:bodyPr/>
        <a:lstStyle/>
        <a:p>
          <a:endParaRPr lang="en-US"/>
        </a:p>
      </dgm:t>
    </dgm:pt>
    <dgm:pt modelId="{B194957F-9B56-734F-A508-DF527E924EB7}">
      <dgm:prSet/>
      <dgm:spPr/>
      <dgm:t>
        <a:bodyPr/>
        <a:lstStyle/>
        <a:p>
          <a:r>
            <a:rPr lang="en-US" dirty="0"/>
            <a:t>Social Workers’ primary goal is to help people in need and address social problems</a:t>
          </a:r>
        </a:p>
      </dgm:t>
    </dgm:pt>
    <dgm:pt modelId="{BA6AB37B-50A3-9944-8869-B7D039185010}" type="parTrans" cxnId="{6707EE8A-8C0E-D241-B17C-F487BF6326E0}">
      <dgm:prSet/>
      <dgm:spPr/>
      <dgm:t>
        <a:bodyPr/>
        <a:lstStyle/>
        <a:p>
          <a:endParaRPr lang="en-US"/>
        </a:p>
      </dgm:t>
    </dgm:pt>
    <dgm:pt modelId="{AE8D24A5-14A9-D245-9390-7D37BB968EF3}" type="sibTrans" cxnId="{6707EE8A-8C0E-D241-B17C-F487BF6326E0}">
      <dgm:prSet/>
      <dgm:spPr/>
      <dgm:t>
        <a:bodyPr/>
        <a:lstStyle/>
        <a:p>
          <a:endParaRPr lang="en-US"/>
        </a:p>
      </dgm:t>
    </dgm:pt>
    <dgm:pt modelId="{15E75914-9F27-3048-A111-2DF4275453A4}">
      <dgm:prSet/>
      <dgm:spPr/>
      <dgm:t>
        <a:bodyPr/>
        <a:lstStyle/>
        <a:p>
          <a:r>
            <a:rPr lang="en-US" b="1"/>
            <a:t>Social Justice:  </a:t>
          </a:r>
          <a:endParaRPr lang="en-US"/>
        </a:p>
      </dgm:t>
    </dgm:pt>
    <dgm:pt modelId="{FB66D6FC-67FF-0A49-8003-209CE5AE081D}" type="parTrans" cxnId="{5597EA62-B92F-4C4D-B783-A272779B32F9}">
      <dgm:prSet/>
      <dgm:spPr/>
      <dgm:t>
        <a:bodyPr/>
        <a:lstStyle/>
        <a:p>
          <a:endParaRPr lang="en-US"/>
        </a:p>
      </dgm:t>
    </dgm:pt>
    <dgm:pt modelId="{96AB1858-A696-D645-BCDA-F8767A20E0AA}" type="sibTrans" cxnId="{5597EA62-B92F-4C4D-B783-A272779B32F9}">
      <dgm:prSet/>
      <dgm:spPr/>
      <dgm:t>
        <a:bodyPr/>
        <a:lstStyle/>
        <a:p>
          <a:endParaRPr lang="en-US"/>
        </a:p>
      </dgm:t>
    </dgm:pt>
    <dgm:pt modelId="{F041E8B2-0348-2C41-82F7-3303D54F31AF}">
      <dgm:prSet/>
      <dgm:spPr/>
      <dgm:t>
        <a:bodyPr/>
        <a:lstStyle/>
        <a:p>
          <a:r>
            <a:rPr lang="en-US"/>
            <a:t>Social Workers challenge social injustice</a:t>
          </a:r>
        </a:p>
      </dgm:t>
    </dgm:pt>
    <dgm:pt modelId="{27078D05-CE5D-6042-BDCC-DFDAC4055189}" type="parTrans" cxnId="{2B8DB09B-A963-2346-BFE9-A422ED03153A}">
      <dgm:prSet/>
      <dgm:spPr/>
      <dgm:t>
        <a:bodyPr/>
        <a:lstStyle/>
        <a:p>
          <a:endParaRPr lang="en-US"/>
        </a:p>
      </dgm:t>
    </dgm:pt>
    <dgm:pt modelId="{0DB0CE12-A3C8-DE40-809F-4EC2D51D0FA6}" type="sibTrans" cxnId="{2B8DB09B-A963-2346-BFE9-A422ED03153A}">
      <dgm:prSet/>
      <dgm:spPr/>
      <dgm:t>
        <a:bodyPr/>
        <a:lstStyle/>
        <a:p>
          <a:endParaRPr lang="en-US"/>
        </a:p>
      </dgm:t>
    </dgm:pt>
    <dgm:pt modelId="{3A92BC1A-FED9-2041-9FE9-6295254AFBB7}">
      <dgm:prSet/>
      <dgm:spPr/>
      <dgm:t>
        <a:bodyPr/>
        <a:lstStyle/>
        <a:p>
          <a:r>
            <a:rPr lang="en-US" b="1"/>
            <a:t>Dignity and worth of person:  </a:t>
          </a:r>
          <a:endParaRPr lang="en-US"/>
        </a:p>
      </dgm:t>
    </dgm:pt>
    <dgm:pt modelId="{F6345263-FC0C-CF4C-B8D8-CD9893BCB615}" type="parTrans" cxnId="{1C89DB38-6B94-4E49-AE40-358DA859417F}">
      <dgm:prSet/>
      <dgm:spPr/>
      <dgm:t>
        <a:bodyPr/>
        <a:lstStyle/>
        <a:p>
          <a:endParaRPr lang="en-US"/>
        </a:p>
      </dgm:t>
    </dgm:pt>
    <dgm:pt modelId="{8524AB38-1216-E74F-80FC-C829E7B8F7B9}" type="sibTrans" cxnId="{1C89DB38-6B94-4E49-AE40-358DA859417F}">
      <dgm:prSet/>
      <dgm:spPr/>
      <dgm:t>
        <a:bodyPr/>
        <a:lstStyle/>
        <a:p>
          <a:endParaRPr lang="en-US"/>
        </a:p>
      </dgm:t>
    </dgm:pt>
    <dgm:pt modelId="{D54F59B8-233F-394E-8435-549663304882}">
      <dgm:prSet/>
      <dgm:spPr/>
      <dgm:t>
        <a:bodyPr/>
        <a:lstStyle/>
        <a:p>
          <a:r>
            <a:rPr lang="en-US" dirty="0"/>
            <a:t>Social Workers respect the inherent dignity and worth of the person</a:t>
          </a:r>
        </a:p>
      </dgm:t>
    </dgm:pt>
    <dgm:pt modelId="{676FC072-8191-954A-BEF4-03B243CD91C7}" type="parTrans" cxnId="{EC5D05A1-C6BF-0947-957F-9DFD0F2FD761}">
      <dgm:prSet/>
      <dgm:spPr/>
      <dgm:t>
        <a:bodyPr/>
        <a:lstStyle/>
        <a:p>
          <a:endParaRPr lang="en-US"/>
        </a:p>
      </dgm:t>
    </dgm:pt>
    <dgm:pt modelId="{6AB1E56A-CAE6-2D40-B236-04C074901D0D}" type="sibTrans" cxnId="{EC5D05A1-C6BF-0947-957F-9DFD0F2FD761}">
      <dgm:prSet/>
      <dgm:spPr/>
      <dgm:t>
        <a:bodyPr/>
        <a:lstStyle/>
        <a:p>
          <a:endParaRPr lang="en-US"/>
        </a:p>
      </dgm:t>
    </dgm:pt>
    <dgm:pt modelId="{59AF1615-63B9-A84B-8281-8913CAA5793F}">
      <dgm:prSet/>
      <dgm:spPr/>
      <dgm:t>
        <a:bodyPr/>
        <a:lstStyle/>
        <a:p>
          <a:r>
            <a:rPr lang="en-US" b="1"/>
            <a:t>Importance of human relationships:  </a:t>
          </a:r>
          <a:endParaRPr lang="en-US"/>
        </a:p>
      </dgm:t>
    </dgm:pt>
    <dgm:pt modelId="{A24A767E-53E3-CF40-82E0-FED9112575D2}" type="parTrans" cxnId="{C47D6691-8559-6B4F-889C-9FC3CFEEB1DE}">
      <dgm:prSet/>
      <dgm:spPr/>
      <dgm:t>
        <a:bodyPr/>
        <a:lstStyle/>
        <a:p>
          <a:endParaRPr lang="en-US"/>
        </a:p>
      </dgm:t>
    </dgm:pt>
    <dgm:pt modelId="{00BC0ABC-13D4-B84B-B21B-9EEEF14AB42F}" type="sibTrans" cxnId="{C47D6691-8559-6B4F-889C-9FC3CFEEB1DE}">
      <dgm:prSet/>
      <dgm:spPr/>
      <dgm:t>
        <a:bodyPr/>
        <a:lstStyle/>
        <a:p>
          <a:endParaRPr lang="en-US"/>
        </a:p>
      </dgm:t>
    </dgm:pt>
    <dgm:pt modelId="{FAA3D4BD-6639-174A-9F8C-D6708BC33088}">
      <dgm:prSet/>
      <dgm:spPr/>
      <dgm:t>
        <a:bodyPr/>
        <a:lstStyle/>
        <a:p>
          <a:r>
            <a:rPr lang="en-US" dirty="0"/>
            <a:t>Social Workers recognize the central importance of human relationships</a:t>
          </a:r>
        </a:p>
      </dgm:t>
    </dgm:pt>
    <dgm:pt modelId="{87CFF718-8E81-6F43-80EA-A9E4671A90E0}" type="parTrans" cxnId="{7F88DFEE-8978-3747-9E5B-0D7C7F76558D}">
      <dgm:prSet/>
      <dgm:spPr/>
      <dgm:t>
        <a:bodyPr/>
        <a:lstStyle/>
        <a:p>
          <a:endParaRPr lang="en-US"/>
        </a:p>
      </dgm:t>
    </dgm:pt>
    <dgm:pt modelId="{251FB4B8-0459-1E46-9FBC-8232D2CF30F4}" type="sibTrans" cxnId="{7F88DFEE-8978-3747-9E5B-0D7C7F76558D}">
      <dgm:prSet/>
      <dgm:spPr/>
      <dgm:t>
        <a:bodyPr/>
        <a:lstStyle/>
        <a:p>
          <a:endParaRPr lang="en-US"/>
        </a:p>
      </dgm:t>
    </dgm:pt>
    <dgm:pt modelId="{7D92D9C2-07C8-6543-B29F-A26AC1111FE7}" type="pres">
      <dgm:prSet presAssocID="{326E8F78-EB44-9249-AA03-EA0190DB8C8E}" presName="linear" presStyleCnt="0">
        <dgm:presLayoutVars>
          <dgm:animLvl val="lvl"/>
          <dgm:resizeHandles val="exact"/>
        </dgm:presLayoutVars>
      </dgm:prSet>
      <dgm:spPr/>
    </dgm:pt>
    <dgm:pt modelId="{68CB9A99-CF8F-B943-82D6-155F26A2FC0A}" type="pres">
      <dgm:prSet presAssocID="{1AFF9C70-10EE-DB44-BA4C-D7866C343240}" presName="parentText" presStyleLbl="node1" presStyleIdx="0" presStyleCnt="4">
        <dgm:presLayoutVars>
          <dgm:chMax val="0"/>
          <dgm:bulletEnabled val="1"/>
        </dgm:presLayoutVars>
      </dgm:prSet>
      <dgm:spPr/>
    </dgm:pt>
    <dgm:pt modelId="{B38FAE7D-6501-3244-9F5F-47EA25B44D5D}" type="pres">
      <dgm:prSet presAssocID="{1AFF9C70-10EE-DB44-BA4C-D7866C343240}" presName="childText" presStyleLbl="revTx" presStyleIdx="0" presStyleCnt="4">
        <dgm:presLayoutVars>
          <dgm:bulletEnabled val="1"/>
        </dgm:presLayoutVars>
      </dgm:prSet>
      <dgm:spPr/>
    </dgm:pt>
    <dgm:pt modelId="{F470D094-FFF4-994A-892F-4B4C9C590A44}" type="pres">
      <dgm:prSet presAssocID="{15E75914-9F27-3048-A111-2DF4275453A4}" presName="parentText" presStyleLbl="node1" presStyleIdx="1" presStyleCnt="4">
        <dgm:presLayoutVars>
          <dgm:chMax val="0"/>
          <dgm:bulletEnabled val="1"/>
        </dgm:presLayoutVars>
      </dgm:prSet>
      <dgm:spPr/>
    </dgm:pt>
    <dgm:pt modelId="{1BFD9CEC-362B-E342-A6D0-1DD585FE0BCD}" type="pres">
      <dgm:prSet presAssocID="{15E75914-9F27-3048-A111-2DF4275453A4}" presName="childText" presStyleLbl="revTx" presStyleIdx="1" presStyleCnt="4">
        <dgm:presLayoutVars>
          <dgm:bulletEnabled val="1"/>
        </dgm:presLayoutVars>
      </dgm:prSet>
      <dgm:spPr/>
    </dgm:pt>
    <dgm:pt modelId="{BD997C37-D934-A54F-9C3C-F536C79C3176}" type="pres">
      <dgm:prSet presAssocID="{3A92BC1A-FED9-2041-9FE9-6295254AFBB7}" presName="parentText" presStyleLbl="node1" presStyleIdx="2" presStyleCnt="4">
        <dgm:presLayoutVars>
          <dgm:chMax val="0"/>
          <dgm:bulletEnabled val="1"/>
        </dgm:presLayoutVars>
      </dgm:prSet>
      <dgm:spPr/>
    </dgm:pt>
    <dgm:pt modelId="{B854F32F-3555-814B-916F-F2864D8076BF}" type="pres">
      <dgm:prSet presAssocID="{3A92BC1A-FED9-2041-9FE9-6295254AFBB7}" presName="childText" presStyleLbl="revTx" presStyleIdx="2" presStyleCnt="4">
        <dgm:presLayoutVars>
          <dgm:bulletEnabled val="1"/>
        </dgm:presLayoutVars>
      </dgm:prSet>
      <dgm:spPr/>
    </dgm:pt>
    <dgm:pt modelId="{00AF6B52-E7EC-3F45-9570-9AFFDD2C501C}" type="pres">
      <dgm:prSet presAssocID="{59AF1615-63B9-A84B-8281-8913CAA5793F}" presName="parentText" presStyleLbl="node1" presStyleIdx="3" presStyleCnt="4">
        <dgm:presLayoutVars>
          <dgm:chMax val="0"/>
          <dgm:bulletEnabled val="1"/>
        </dgm:presLayoutVars>
      </dgm:prSet>
      <dgm:spPr/>
    </dgm:pt>
    <dgm:pt modelId="{CC657EC9-74E2-F04D-B603-680E86962842}" type="pres">
      <dgm:prSet presAssocID="{59AF1615-63B9-A84B-8281-8913CAA5793F}" presName="childText" presStyleLbl="revTx" presStyleIdx="3" presStyleCnt="4">
        <dgm:presLayoutVars>
          <dgm:bulletEnabled val="1"/>
        </dgm:presLayoutVars>
      </dgm:prSet>
      <dgm:spPr/>
    </dgm:pt>
  </dgm:ptLst>
  <dgm:cxnLst>
    <dgm:cxn modelId="{C0461326-3181-184B-B442-4DAD0ED680A5}" type="presOf" srcId="{326E8F78-EB44-9249-AA03-EA0190DB8C8E}" destId="{7D92D9C2-07C8-6543-B29F-A26AC1111FE7}" srcOrd="0" destOrd="0" presId="urn:microsoft.com/office/officeart/2005/8/layout/vList2"/>
    <dgm:cxn modelId="{1C89DB38-6B94-4E49-AE40-358DA859417F}" srcId="{326E8F78-EB44-9249-AA03-EA0190DB8C8E}" destId="{3A92BC1A-FED9-2041-9FE9-6295254AFBB7}" srcOrd="2" destOrd="0" parTransId="{F6345263-FC0C-CF4C-B8D8-CD9893BCB615}" sibTransId="{8524AB38-1216-E74F-80FC-C829E7B8F7B9}"/>
    <dgm:cxn modelId="{BEAE0448-CC82-334B-B265-B5AD7C272445}" type="presOf" srcId="{D54F59B8-233F-394E-8435-549663304882}" destId="{B854F32F-3555-814B-916F-F2864D8076BF}" srcOrd="0" destOrd="0" presId="urn:microsoft.com/office/officeart/2005/8/layout/vList2"/>
    <dgm:cxn modelId="{D3269049-E5C4-0842-B09E-AAEA59803C25}" type="presOf" srcId="{59AF1615-63B9-A84B-8281-8913CAA5793F}" destId="{00AF6B52-E7EC-3F45-9570-9AFFDD2C501C}" srcOrd="0" destOrd="0" presId="urn:microsoft.com/office/officeart/2005/8/layout/vList2"/>
    <dgm:cxn modelId="{427C154E-0F13-EC4C-80D5-39BA73B143E0}" type="presOf" srcId="{F041E8B2-0348-2C41-82F7-3303D54F31AF}" destId="{1BFD9CEC-362B-E342-A6D0-1DD585FE0BCD}" srcOrd="0" destOrd="0" presId="urn:microsoft.com/office/officeart/2005/8/layout/vList2"/>
    <dgm:cxn modelId="{1A23B853-CFE4-584C-847F-70328F620D0B}" type="presOf" srcId="{B194957F-9B56-734F-A508-DF527E924EB7}" destId="{B38FAE7D-6501-3244-9F5F-47EA25B44D5D}" srcOrd="0" destOrd="0" presId="urn:microsoft.com/office/officeart/2005/8/layout/vList2"/>
    <dgm:cxn modelId="{86F0585E-9DE6-4B40-B0B8-08E5647A1055}" srcId="{326E8F78-EB44-9249-AA03-EA0190DB8C8E}" destId="{1AFF9C70-10EE-DB44-BA4C-D7866C343240}" srcOrd="0" destOrd="0" parTransId="{E47DEC29-BB4C-E148-B36A-03834336D843}" sibTransId="{3110A80F-2949-5645-BF9C-6FAC74A4E301}"/>
    <dgm:cxn modelId="{5597EA62-B92F-4C4D-B783-A272779B32F9}" srcId="{326E8F78-EB44-9249-AA03-EA0190DB8C8E}" destId="{15E75914-9F27-3048-A111-2DF4275453A4}" srcOrd="1" destOrd="0" parTransId="{FB66D6FC-67FF-0A49-8003-209CE5AE081D}" sibTransId="{96AB1858-A696-D645-BCDA-F8767A20E0AA}"/>
    <dgm:cxn modelId="{BE885B6E-1C50-9349-9E38-FAB554562505}" type="presOf" srcId="{1AFF9C70-10EE-DB44-BA4C-D7866C343240}" destId="{68CB9A99-CF8F-B943-82D6-155F26A2FC0A}" srcOrd="0" destOrd="0" presId="urn:microsoft.com/office/officeart/2005/8/layout/vList2"/>
    <dgm:cxn modelId="{B855557B-3193-D247-B913-0FFD1D61BDC7}" type="presOf" srcId="{FAA3D4BD-6639-174A-9F8C-D6708BC33088}" destId="{CC657EC9-74E2-F04D-B603-680E86962842}" srcOrd="0" destOrd="0" presId="urn:microsoft.com/office/officeart/2005/8/layout/vList2"/>
    <dgm:cxn modelId="{6707EE8A-8C0E-D241-B17C-F487BF6326E0}" srcId="{1AFF9C70-10EE-DB44-BA4C-D7866C343240}" destId="{B194957F-9B56-734F-A508-DF527E924EB7}" srcOrd="0" destOrd="0" parTransId="{BA6AB37B-50A3-9944-8869-B7D039185010}" sibTransId="{AE8D24A5-14A9-D245-9390-7D37BB968EF3}"/>
    <dgm:cxn modelId="{C47D6691-8559-6B4F-889C-9FC3CFEEB1DE}" srcId="{326E8F78-EB44-9249-AA03-EA0190DB8C8E}" destId="{59AF1615-63B9-A84B-8281-8913CAA5793F}" srcOrd="3" destOrd="0" parTransId="{A24A767E-53E3-CF40-82E0-FED9112575D2}" sibTransId="{00BC0ABC-13D4-B84B-B21B-9EEEF14AB42F}"/>
    <dgm:cxn modelId="{34473395-244E-5C41-AA5D-F1605D826DCD}" type="presOf" srcId="{3A92BC1A-FED9-2041-9FE9-6295254AFBB7}" destId="{BD997C37-D934-A54F-9C3C-F536C79C3176}" srcOrd="0" destOrd="0" presId="urn:microsoft.com/office/officeart/2005/8/layout/vList2"/>
    <dgm:cxn modelId="{2B8DB09B-A963-2346-BFE9-A422ED03153A}" srcId="{15E75914-9F27-3048-A111-2DF4275453A4}" destId="{F041E8B2-0348-2C41-82F7-3303D54F31AF}" srcOrd="0" destOrd="0" parTransId="{27078D05-CE5D-6042-BDCC-DFDAC4055189}" sibTransId="{0DB0CE12-A3C8-DE40-809F-4EC2D51D0FA6}"/>
    <dgm:cxn modelId="{EC5D05A1-C6BF-0947-957F-9DFD0F2FD761}" srcId="{3A92BC1A-FED9-2041-9FE9-6295254AFBB7}" destId="{D54F59B8-233F-394E-8435-549663304882}" srcOrd="0" destOrd="0" parTransId="{676FC072-8191-954A-BEF4-03B243CD91C7}" sibTransId="{6AB1E56A-CAE6-2D40-B236-04C074901D0D}"/>
    <dgm:cxn modelId="{7F88DFEE-8978-3747-9E5B-0D7C7F76558D}" srcId="{59AF1615-63B9-A84B-8281-8913CAA5793F}" destId="{FAA3D4BD-6639-174A-9F8C-D6708BC33088}" srcOrd="0" destOrd="0" parTransId="{87CFF718-8E81-6F43-80EA-A9E4671A90E0}" sibTransId="{251FB4B8-0459-1E46-9FBC-8232D2CF30F4}"/>
    <dgm:cxn modelId="{8F091BF4-C55A-6B4D-9A49-88F28391DC26}" type="presOf" srcId="{15E75914-9F27-3048-A111-2DF4275453A4}" destId="{F470D094-FFF4-994A-892F-4B4C9C590A44}" srcOrd="0" destOrd="0" presId="urn:microsoft.com/office/officeart/2005/8/layout/vList2"/>
    <dgm:cxn modelId="{4920A539-7A8D-D749-9E5E-9503BFE9F7F6}" type="presParOf" srcId="{7D92D9C2-07C8-6543-B29F-A26AC1111FE7}" destId="{68CB9A99-CF8F-B943-82D6-155F26A2FC0A}" srcOrd="0" destOrd="0" presId="urn:microsoft.com/office/officeart/2005/8/layout/vList2"/>
    <dgm:cxn modelId="{B1885152-B5E0-094E-88F6-3A37F3CDB6F2}" type="presParOf" srcId="{7D92D9C2-07C8-6543-B29F-A26AC1111FE7}" destId="{B38FAE7D-6501-3244-9F5F-47EA25B44D5D}" srcOrd="1" destOrd="0" presId="urn:microsoft.com/office/officeart/2005/8/layout/vList2"/>
    <dgm:cxn modelId="{AD72F6EB-366C-B940-B7E3-8C9572C9A856}" type="presParOf" srcId="{7D92D9C2-07C8-6543-B29F-A26AC1111FE7}" destId="{F470D094-FFF4-994A-892F-4B4C9C590A44}" srcOrd="2" destOrd="0" presId="urn:microsoft.com/office/officeart/2005/8/layout/vList2"/>
    <dgm:cxn modelId="{37AE85CA-BCB2-9241-954D-8112AA25FBD9}" type="presParOf" srcId="{7D92D9C2-07C8-6543-B29F-A26AC1111FE7}" destId="{1BFD9CEC-362B-E342-A6D0-1DD585FE0BCD}" srcOrd="3" destOrd="0" presId="urn:microsoft.com/office/officeart/2005/8/layout/vList2"/>
    <dgm:cxn modelId="{7BF2F771-88C6-7849-9798-43DC67DDAF10}" type="presParOf" srcId="{7D92D9C2-07C8-6543-B29F-A26AC1111FE7}" destId="{BD997C37-D934-A54F-9C3C-F536C79C3176}" srcOrd="4" destOrd="0" presId="urn:microsoft.com/office/officeart/2005/8/layout/vList2"/>
    <dgm:cxn modelId="{564DB23E-F19F-DF45-BA21-23152780BCFB}" type="presParOf" srcId="{7D92D9C2-07C8-6543-B29F-A26AC1111FE7}" destId="{B854F32F-3555-814B-916F-F2864D8076BF}" srcOrd="5" destOrd="0" presId="urn:microsoft.com/office/officeart/2005/8/layout/vList2"/>
    <dgm:cxn modelId="{36F6527F-AE47-D446-876A-345AD7FBFF24}" type="presParOf" srcId="{7D92D9C2-07C8-6543-B29F-A26AC1111FE7}" destId="{00AF6B52-E7EC-3F45-9570-9AFFDD2C501C}" srcOrd="6" destOrd="0" presId="urn:microsoft.com/office/officeart/2005/8/layout/vList2"/>
    <dgm:cxn modelId="{5C583B71-C451-DF45-B1B1-F2411C6909C8}" type="presParOf" srcId="{7D92D9C2-07C8-6543-B29F-A26AC1111FE7}" destId="{CC657EC9-74E2-F04D-B603-680E86962842}"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7E63BB-AC8A-784E-9487-B50C9E12FA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D92DC9-F8FB-304E-8A8C-E27CFCBA03EF}">
      <dgm:prSet/>
      <dgm:spPr/>
      <dgm:t>
        <a:bodyPr/>
        <a:lstStyle/>
        <a:p>
          <a:r>
            <a:rPr lang="en-US" b="1"/>
            <a:t>Integrity</a:t>
          </a:r>
          <a:r>
            <a:rPr lang="en-US"/>
            <a:t>: </a:t>
          </a:r>
        </a:p>
      </dgm:t>
    </dgm:pt>
    <dgm:pt modelId="{1D29F153-DBF3-F94B-A607-037CAC3366C8}" type="parTrans" cxnId="{96BAB065-8765-4B43-B53E-8AD97D25DD8E}">
      <dgm:prSet/>
      <dgm:spPr/>
      <dgm:t>
        <a:bodyPr/>
        <a:lstStyle/>
        <a:p>
          <a:endParaRPr lang="en-US"/>
        </a:p>
      </dgm:t>
    </dgm:pt>
    <dgm:pt modelId="{204015D8-6F2B-3045-8060-A5F63B6D8D9B}" type="sibTrans" cxnId="{96BAB065-8765-4B43-B53E-8AD97D25DD8E}">
      <dgm:prSet/>
      <dgm:spPr/>
      <dgm:t>
        <a:bodyPr/>
        <a:lstStyle/>
        <a:p>
          <a:endParaRPr lang="en-US"/>
        </a:p>
      </dgm:t>
    </dgm:pt>
    <dgm:pt modelId="{645BB820-C1B3-5F4B-9D29-FC97C5327B36}">
      <dgm:prSet/>
      <dgm:spPr/>
      <dgm:t>
        <a:bodyPr/>
        <a:lstStyle/>
        <a:p>
          <a:r>
            <a:rPr lang="en-US" dirty="0"/>
            <a:t> behave in a trustworthy manner</a:t>
          </a:r>
        </a:p>
      </dgm:t>
    </dgm:pt>
    <dgm:pt modelId="{547B0E69-70DB-2747-8ADA-8A73EBA64084}" type="parTrans" cxnId="{D5CD7B91-D17D-4948-894E-7619CBC48085}">
      <dgm:prSet/>
      <dgm:spPr/>
      <dgm:t>
        <a:bodyPr/>
        <a:lstStyle/>
        <a:p>
          <a:endParaRPr lang="en-US"/>
        </a:p>
      </dgm:t>
    </dgm:pt>
    <dgm:pt modelId="{B5719FA1-DD61-AA45-B2D2-F2B486612C7C}" type="sibTrans" cxnId="{D5CD7B91-D17D-4948-894E-7619CBC48085}">
      <dgm:prSet/>
      <dgm:spPr/>
      <dgm:t>
        <a:bodyPr/>
        <a:lstStyle/>
        <a:p>
          <a:endParaRPr lang="en-US"/>
        </a:p>
      </dgm:t>
    </dgm:pt>
    <dgm:pt modelId="{6781C390-2F9C-B34B-A3B9-B7C266BE624F}">
      <dgm:prSet/>
      <dgm:spPr/>
      <dgm:t>
        <a:bodyPr/>
        <a:lstStyle/>
        <a:p>
          <a:r>
            <a:rPr lang="en-US" b="1"/>
            <a:t>Competence</a:t>
          </a:r>
          <a:r>
            <a:rPr lang="en-US"/>
            <a:t>: </a:t>
          </a:r>
        </a:p>
      </dgm:t>
    </dgm:pt>
    <dgm:pt modelId="{E4BFFCAC-BECB-3741-8FCA-465FA9AED41B}" type="parTrans" cxnId="{51B022D2-3FF9-154C-945B-F546F00C8F97}">
      <dgm:prSet/>
      <dgm:spPr/>
      <dgm:t>
        <a:bodyPr/>
        <a:lstStyle/>
        <a:p>
          <a:endParaRPr lang="en-US"/>
        </a:p>
      </dgm:t>
    </dgm:pt>
    <dgm:pt modelId="{1C7A74CE-DF48-B348-ADE6-3C9227945367}" type="sibTrans" cxnId="{51B022D2-3FF9-154C-945B-F546F00C8F97}">
      <dgm:prSet/>
      <dgm:spPr/>
      <dgm:t>
        <a:bodyPr/>
        <a:lstStyle/>
        <a:p>
          <a:endParaRPr lang="en-US"/>
        </a:p>
      </dgm:t>
    </dgm:pt>
    <dgm:pt modelId="{4F7D9B55-60C0-3547-AFDF-A8A21E583F25}">
      <dgm:prSet/>
      <dgm:spPr/>
      <dgm:t>
        <a:bodyPr/>
        <a:lstStyle/>
        <a:p>
          <a:r>
            <a:rPr lang="en-US"/>
            <a:t>Social Workers practice within their areas of competency and develop and enhance their professional expertise</a:t>
          </a:r>
        </a:p>
      </dgm:t>
    </dgm:pt>
    <dgm:pt modelId="{06D8118F-0078-D44B-8165-F2AE5746C0C0}" type="parTrans" cxnId="{F290B5BA-5700-E54C-AD85-20ABCEBC8006}">
      <dgm:prSet/>
      <dgm:spPr/>
      <dgm:t>
        <a:bodyPr/>
        <a:lstStyle/>
        <a:p>
          <a:endParaRPr lang="en-US"/>
        </a:p>
      </dgm:t>
    </dgm:pt>
    <dgm:pt modelId="{006A97A7-8DEC-A042-A0F5-5667AB0E6919}" type="sibTrans" cxnId="{F290B5BA-5700-E54C-AD85-20ABCEBC8006}">
      <dgm:prSet/>
      <dgm:spPr/>
      <dgm:t>
        <a:bodyPr/>
        <a:lstStyle/>
        <a:p>
          <a:endParaRPr lang="en-US"/>
        </a:p>
      </dgm:t>
    </dgm:pt>
    <dgm:pt modelId="{42B7DEB4-7BBE-3E4C-9313-666464183843}" type="pres">
      <dgm:prSet presAssocID="{3C7E63BB-AC8A-784E-9487-B50C9E12FA29}" presName="linear" presStyleCnt="0">
        <dgm:presLayoutVars>
          <dgm:animLvl val="lvl"/>
          <dgm:resizeHandles val="exact"/>
        </dgm:presLayoutVars>
      </dgm:prSet>
      <dgm:spPr/>
    </dgm:pt>
    <dgm:pt modelId="{347E16B0-8773-2F43-9392-C2B3F609CB73}" type="pres">
      <dgm:prSet presAssocID="{09D92DC9-F8FB-304E-8A8C-E27CFCBA03EF}" presName="parentText" presStyleLbl="node1" presStyleIdx="0" presStyleCnt="2">
        <dgm:presLayoutVars>
          <dgm:chMax val="0"/>
          <dgm:bulletEnabled val="1"/>
        </dgm:presLayoutVars>
      </dgm:prSet>
      <dgm:spPr/>
    </dgm:pt>
    <dgm:pt modelId="{EC25E926-80D8-E043-ADA2-3990C89569D7}" type="pres">
      <dgm:prSet presAssocID="{09D92DC9-F8FB-304E-8A8C-E27CFCBA03EF}" presName="childText" presStyleLbl="revTx" presStyleIdx="0" presStyleCnt="2">
        <dgm:presLayoutVars>
          <dgm:bulletEnabled val="1"/>
        </dgm:presLayoutVars>
      </dgm:prSet>
      <dgm:spPr/>
    </dgm:pt>
    <dgm:pt modelId="{B22CEA51-6B6A-A34E-BDCD-EEE50B9D780D}" type="pres">
      <dgm:prSet presAssocID="{6781C390-2F9C-B34B-A3B9-B7C266BE624F}" presName="parentText" presStyleLbl="node1" presStyleIdx="1" presStyleCnt="2">
        <dgm:presLayoutVars>
          <dgm:chMax val="0"/>
          <dgm:bulletEnabled val="1"/>
        </dgm:presLayoutVars>
      </dgm:prSet>
      <dgm:spPr/>
    </dgm:pt>
    <dgm:pt modelId="{E877D19A-01D6-C448-8207-E2E3C75D93B3}" type="pres">
      <dgm:prSet presAssocID="{6781C390-2F9C-B34B-A3B9-B7C266BE624F}" presName="childText" presStyleLbl="revTx" presStyleIdx="1" presStyleCnt="2">
        <dgm:presLayoutVars>
          <dgm:bulletEnabled val="1"/>
        </dgm:presLayoutVars>
      </dgm:prSet>
      <dgm:spPr/>
    </dgm:pt>
  </dgm:ptLst>
  <dgm:cxnLst>
    <dgm:cxn modelId="{2E10D34F-609F-294F-BEAD-940C27383538}" type="presOf" srcId="{645BB820-C1B3-5F4B-9D29-FC97C5327B36}" destId="{EC25E926-80D8-E043-ADA2-3990C89569D7}" srcOrd="0" destOrd="0" presId="urn:microsoft.com/office/officeart/2005/8/layout/vList2"/>
    <dgm:cxn modelId="{3B3A0D65-CEDE-8844-BE78-3A58300CC011}" type="presOf" srcId="{6781C390-2F9C-B34B-A3B9-B7C266BE624F}" destId="{B22CEA51-6B6A-A34E-BDCD-EEE50B9D780D}" srcOrd="0" destOrd="0" presId="urn:microsoft.com/office/officeart/2005/8/layout/vList2"/>
    <dgm:cxn modelId="{96BAB065-8765-4B43-B53E-8AD97D25DD8E}" srcId="{3C7E63BB-AC8A-784E-9487-B50C9E12FA29}" destId="{09D92DC9-F8FB-304E-8A8C-E27CFCBA03EF}" srcOrd="0" destOrd="0" parTransId="{1D29F153-DBF3-F94B-A607-037CAC3366C8}" sibTransId="{204015D8-6F2B-3045-8060-A5F63B6D8D9B}"/>
    <dgm:cxn modelId="{D5CD7B91-D17D-4948-894E-7619CBC48085}" srcId="{09D92DC9-F8FB-304E-8A8C-E27CFCBA03EF}" destId="{645BB820-C1B3-5F4B-9D29-FC97C5327B36}" srcOrd="0" destOrd="0" parTransId="{547B0E69-70DB-2747-8ADA-8A73EBA64084}" sibTransId="{B5719FA1-DD61-AA45-B2D2-F2B486612C7C}"/>
    <dgm:cxn modelId="{E914BFA3-2308-DB40-9134-5A97B3E451F7}" type="presOf" srcId="{4F7D9B55-60C0-3547-AFDF-A8A21E583F25}" destId="{E877D19A-01D6-C448-8207-E2E3C75D93B3}" srcOrd="0" destOrd="0" presId="urn:microsoft.com/office/officeart/2005/8/layout/vList2"/>
    <dgm:cxn modelId="{F64E8BB4-68A4-4142-9059-C3B534990BB9}" type="presOf" srcId="{3C7E63BB-AC8A-784E-9487-B50C9E12FA29}" destId="{42B7DEB4-7BBE-3E4C-9313-666464183843}" srcOrd="0" destOrd="0" presId="urn:microsoft.com/office/officeart/2005/8/layout/vList2"/>
    <dgm:cxn modelId="{F290B5BA-5700-E54C-AD85-20ABCEBC8006}" srcId="{6781C390-2F9C-B34B-A3B9-B7C266BE624F}" destId="{4F7D9B55-60C0-3547-AFDF-A8A21E583F25}" srcOrd="0" destOrd="0" parTransId="{06D8118F-0078-D44B-8165-F2AE5746C0C0}" sibTransId="{006A97A7-8DEC-A042-A0F5-5667AB0E6919}"/>
    <dgm:cxn modelId="{51B022D2-3FF9-154C-945B-F546F00C8F97}" srcId="{3C7E63BB-AC8A-784E-9487-B50C9E12FA29}" destId="{6781C390-2F9C-B34B-A3B9-B7C266BE624F}" srcOrd="1" destOrd="0" parTransId="{E4BFFCAC-BECB-3741-8FCA-465FA9AED41B}" sibTransId="{1C7A74CE-DF48-B348-ADE6-3C9227945367}"/>
    <dgm:cxn modelId="{3EF30AF0-F2E6-8845-BCB4-F53555921B8D}" type="presOf" srcId="{09D92DC9-F8FB-304E-8A8C-E27CFCBA03EF}" destId="{347E16B0-8773-2F43-9392-C2B3F609CB73}" srcOrd="0" destOrd="0" presId="urn:microsoft.com/office/officeart/2005/8/layout/vList2"/>
    <dgm:cxn modelId="{370AA4A7-0D7B-8748-BB01-1637A4E7BF6E}" type="presParOf" srcId="{42B7DEB4-7BBE-3E4C-9313-666464183843}" destId="{347E16B0-8773-2F43-9392-C2B3F609CB73}" srcOrd="0" destOrd="0" presId="urn:microsoft.com/office/officeart/2005/8/layout/vList2"/>
    <dgm:cxn modelId="{F87A89FF-9A10-EE4A-9FB5-B19D9402454F}" type="presParOf" srcId="{42B7DEB4-7BBE-3E4C-9313-666464183843}" destId="{EC25E926-80D8-E043-ADA2-3990C89569D7}" srcOrd="1" destOrd="0" presId="urn:microsoft.com/office/officeart/2005/8/layout/vList2"/>
    <dgm:cxn modelId="{76616782-E339-C249-AFB2-459E011850A0}" type="presParOf" srcId="{42B7DEB4-7BBE-3E4C-9313-666464183843}" destId="{B22CEA51-6B6A-A34E-BDCD-EEE50B9D780D}" srcOrd="2" destOrd="0" presId="urn:microsoft.com/office/officeart/2005/8/layout/vList2"/>
    <dgm:cxn modelId="{3A086798-6E83-E84E-AA45-D5ADE732B58A}" type="presParOf" srcId="{42B7DEB4-7BBE-3E4C-9313-666464183843}" destId="{E877D19A-01D6-C448-8207-E2E3C75D93B3}"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EEAE9-3589-B546-B15B-F8A0AE02A409}">
      <dsp:nvSpPr>
        <dsp:cNvPr id="0" name=""/>
        <dsp:cNvSpPr/>
      </dsp:nvSpPr>
      <dsp:spPr>
        <a:xfrm>
          <a:off x="1081174" y="210"/>
          <a:ext cx="6638144" cy="7182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a:t>Appropriate levels of care and treatment modalities by trained clinicians</a:t>
          </a:r>
        </a:p>
      </dsp:txBody>
      <dsp:txXfrm>
        <a:off x="1440315" y="210"/>
        <a:ext cx="5919863" cy="718281"/>
      </dsp:txXfrm>
    </dsp:sp>
    <dsp:sp modelId="{196C98EF-DD8D-3147-84A9-1C8BE9A2B874}">
      <dsp:nvSpPr>
        <dsp:cNvPr id="0" name=""/>
        <dsp:cNvSpPr/>
      </dsp:nvSpPr>
      <dsp:spPr>
        <a:xfrm>
          <a:off x="1081174" y="819051"/>
          <a:ext cx="6683862" cy="7182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Avoid glitches and inappropriate  and missed referrals</a:t>
          </a:r>
        </a:p>
      </dsp:txBody>
      <dsp:txXfrm>
        <a:off x="1440315" y="819051"/>
        <a:ext cx="5965581" cy="718281"/>
      </dsp:txXfrm>
    </dsp:sp>
    <dsp:sp modelId="{CFD5EE75-C182-6441-88F0-B3FBAEC8E0CA}">
      <dsp:nvSpPr>
        <dsp:cNvPr id="0" name=""/>
        <dsp:cNvSpPr/>
      </dsp:nvSpPr>
      <dsp:spPr>
        <a:xfrm>
          <a:off x="1081174" y="1637893"/>
          <a:ext cx="6570158" cy="7182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Provide training to boost and strengthen expertise and competence</a:t>
          </a:r>
        </a:p>
      </dsp:txBody>
      <dsp:txXfrm>
        <a:off x="1440315" y="1637893"/>
        <a:ext cx="5851877" cy="718281"/>
      </dsp:txXfrm>
    </dsp:sp>
    <dsp:sp modelId="{ED865535-DDA0-754C-9E8D-79431B7AB0EC}">
      <dsp:nvSpPr>
        <dsp:cNvPr id="0" name=""/>
        <dsp:cNvSpPr/>
      </dsp:nvSpPr>
      <dsp:spPr>
        <a:xfrm>
          <a:off x="1081174" y="2456734"/>
          <a:ext cx="6753051" cy="7182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a:t>Better client care and outcomes</a:t>
          </a:r>
        </a:p>
      </dsp:txBody>
      <dsp:txXfrm>
        <a:off x="1440315" y="2456734"/>
        <a:ext cx="6034770" cy="718281"/>
      </dsp:txXfrm>
    </dsp:sp>
    <dsp:sp modelId="{BCF1EE72-157B-6C48-AEB3-849EEDE28485}">
      <dsp:nvSpPr>
        <dsp:cNvPr id="0" name=""/>
        <dsp:cNvSpPr/>
      </dsp:nvSpPr>
      <dsp:spPr>
        <a:xfrm>
          <a:off x="1081174" y="3275575"/>
          <a:ext cx="6749765" cy="7182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a:t>Raise standards for self and other professionals</a:t>
          </a:r>
        </a:p>
      </dsp:txBody>
      <dsp:txXfrm>
        <a:off x="1440315" y="3275575"/>
        <a:ext cx="6031484" cy="7182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C57E1-949C-1148-9280-F4E8F86D36FB}">
      <dsp:nvSpPr>
        <dsp:cNvPr id="0" name=""/>
        <dsp:cNvSpPr/>
      </dsp:nvSpPr>
      <dsp:spPr>
        <a:xfrm>
          <a:off x="0" y="56422"/>
          <a:ext cx="89154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Responsibilities to Clients</a:t>
          </a:r>
        </a:p>
      </dsp:txBody>
      <dsp:txXfrm>
        <a:off x="26930" y="83352"/>
        <a:ext cx="8861540" cy="497795"/>
      </dsp:txXfrm>
    </dsp:sp>
    <dsp:sp modelId="{9DDB0CC4-7A60-E641-8420-195B103C0115}">
      <dsp:nvSpPr>
        <dsp:cNvPr id="0" name=""/>
        <dsp:cNvSpPr/>
      </dsp:nvSpPr>
      <dsp:spPr>
        <a:xfrm>
          <a:off x="0" y="608077"/>
          <a:ext cx="89154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9210" rIns="163576" bIns="2921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dsp:txBody>
      <dsp:txXfrm>
        <a:off x="0" y="608077"/>
        <a:ext cx="8915400" cy="380880"/>
      </dsp:txXfrm>
    </dsp:sp>
    <dsp:sp modelId="{396C1371-DE54-954C-85EC-3E60C2ACD5E2}">
      <dsp:nvSpPr>
        <dsp:cNvPr id="0" name=""/>
        <dsp:cNvSpPr/>
      </dsp:nvSpPr>
      <dsp:spPr>
        <a:xfrm>
          <a:off x="0" y="988957"/>
          <a:ext cx="89154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Responsibilities to Colleagues</a:t>
          </a:r>
        </a:p>
      </dsp:txBody>
      <dsp:txXfrm>
        <a:off x="26930" y="1015887"/>
        <a:ext cx="8861540" cy="497795"/>
      </dsp:txXfrm>
    </dsp:sp>
    <dsp:sp modelId="{5C20B602-2064-3E4A-BEC0-028AB1C7A8BC}">
      <dsp:nvSpPr>
        <dsp:cNvPr id="0" name=""/>
        <dsp:cNvSpPr/>
      </dsp:nvSpPr>
      <dsp:spPr>
        <a:xfrm>
          <a:off x="0" y="1540613"/>
          <a:ext cx="89154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Effective referral and communication</a:t>
          </a:r>
        </a:p>
      </dsp:txBody>
      <dsp:txXfrm>
        <a:off x="0" y="1540613"/>
        <a:ext cx="8915400" cy="380880"/>
      </dsp:txXfrm>
    </dsp:sp>
    <dsp:sp modelId="{964434F9-783A-C243-BEC9-3768BCDAE79C}">
      <dsp:nvSpPr>
        <dsp:cNvPr id="0" name=""/>
        <dsp:cNvSpPr/>
      </dsp:nvSpPr>
      <dsp:spPr>
        <a:xfrm>
          <a:off x="0" y="1921493"/>
          <a:ext cx="89154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Responsibilities in Practice Settings</a:t>
          </a:r>
        </a:p>
      </dsp:txBody>
      <dsp:txXfrm>
        <a:off x="26930" y="1948423"/>
        <a:ext cx="8861540" cy="497795"/>
      </dsp:txXfrm>
    </dsp:sp>
    <dsp:sp modelId="{DA3527EA-41A8-9042-A7E2-9991BAE244AB}">
      <dsp:nvSpPr>
        <dsp:cNvPr id="0" name=""/>
        <dsp:cNvSpPr/>
      </dsp:nvSpPr>
      <dsp:spPr>
        <a:xfrm>
          <a:off x="0" y="2473148"/>
          <a:ext cx="89154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Provide for client need</a:t>
          </a:r>
        </a:p>
        <a:p>
          <a:pPr marL="171450" lvl="1" indent="-171450" algn="l" defTabSz="800100">
            <a:lnSpc>
              <a:spcPct val="90000"/>
            </a:lnSpc>
            <a:spcBef>
              <a:spcPct val="0"/>
            </a:spcBef>
            <a:spcAft>
              <a:spcPct val="20000"/>
            </a:spcAft>
            <a:buChar char="•"/>
          </a:pPr>
          <a:r>
            <a:rPr lang="en-US" sz="1800" kern="1200" dirty="0"/>
            <a:t>Matched care</a:t>
          </a:r>
        </a:p>
      </dsp:txBody>
      <dsp:txXfrm>
        <a:off x="0" y="2473148"/>
        <a:ext cx="8915400" cy="618930"/>
      </dsp:txXfrm>
    </dsp:sp>
    <dsp:sp modelId="{FD1BF95B-8913-F546-AC17-81C9DB649C4E}">
      <dsp:nvSpPr>
        <dsp:cNvPr id="0" name=""/>
        <dsp:cNvSpPr/>
      </dsp:nvSpPr>
      <dsp:spPr>
        <a:xfrm>
          <a:off x="0" y="3092078"/>
          <a:ext cx="89154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Responsibilities as Professionals</a:t>
          </a:r>
        </a:p>
      </dsp:txBody>
      <dsp:txXfrm>
        <a:off x="26930" y="3119008"/>
        <a:ext cx="8861540" cy="497795"/>
      </dsp:txXfrm>
    </dsp:sp>
    <dsp:sp modelId="{EC770F56-C56E-2346-B32F-797DA9CBBC00}">
      <dsp:nvSpPr>
        <dsp:cNvPr id="0" name=""/>
        <dsp:cNvSpPr/>
      </dsp:nvSpPr>
      <dsp:spPr>
        <a:xfrm>
          <a:off x="0" y="3643733"/>
          <a:ext cx="89154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To each other</a:t>
          </a:r>
        </a:p>
        <a:p>
          <a:pPr marL="171450" lvl="1" indent="-171450" algn="l" defTabSz="800100">
            <a:lnSpc>
              <a:spcPct val="90000"/>
            </a:lnSpc>
            <a:spcBef>
              <a:spcPct val="0"/>
            </a:spcBef>
            <a:spcAft>
              <a:spcPct val="20000"/>
            </a:spcAft>
            <a:buChar char="•"/>
          </a:pPr>
          <a:r>
            <a:rPr lang="en-US" sz="1800" kern="1200"/>
            <a:t>Our clients</a:t>
          </a:r>
        </a:p>
      </dsp:txBody>
      <dsp:txXfrm>
        <a:off x="0" y="3643733"/>
        <a:ext cx="8915400" cy="618930"/>
      </dsp:txXfrm>
    </dsp:sp>
    <dsp:sp modelId="{5BEBDA5B-D6EF-0A49-88A1-EE87944573AE}">
      <dsp:nvSpPr>
        <dsp:cNvPr id="0" name=""/>
        <dsp:cNvSpPr/>
      </dsp:nvSpPr>
      <dsp:spPr>
        <a:xfrm>
          <a:off x="0" y="4262663"/>
          <a:ext cx="89154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Responsibilities to Broader Society</a:t>
          </a:r>
        </a:p>
      </dsp:txBody>
      <dsp:txXfrm>
        <a:off x="26930" y="4289593"/>
        <a:ext cx="8861540" cy="497795"/>
      </dsp:txXfrm>
    </dsp:sp>
    <dsp:sp modelId="{0427FA8B-7430-9E44-9FE9-AF9BAECC2E84}">
      <dsp:nvSpPr>
        <dsp:cNvPr id="0" name=""/>
        <dsp:cNvSpPr/>
      </dsp:nvSpPr>
      <dsp:spPr>
        <a:xfrm>
          <a:off x="0" y="4814317"/>
          <a:ext cx="89154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A better and more effective behavioral health system</a:t>
          </a:r>
        </a:p>
      </dsp:txBody>
      <dsp:txXfrm>
        <a:off x="0" y="4814317"/>
        <a:ext cx="8915400" cy="3808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30CED-EB7E-7345-8611-61DF64145527}">
      <dsp:nvSpPr>
        <dsp:cNvPr id="0" name=""/>
        <dsp:cNvSpPr/>
      </dsp:nvSpPr>
      <dsp:spPr>
        <a:xfrm>
          <a:off x="0" y="4300"/>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Commitment to Clients</a:t>
          </a:r>
        </a:p>
      </dsp:txBody>
      <dsp:txXfrm>
        <a:off x="19904" y="24204"/>
        <a:ext cx="8875592" cy="367937"/>
      </dsp:txXfrm>
    </dsp:sp>
    <dsp:sp modelId="{99139375-113F-4547-A0AE-150FD337EE70}">
      <dsp:nvSpPr>
        <dsp:cNvPr id="0" name=""/>
        <dsp:cNvSpPr/>
      </dsp:nvSpPr>
      <dsp:spPr>
        <a:xfrm>
          <a:off x="0" y="461005"/>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Self- Determination</a:t>
          </a:r>
        </a:p>
      </dsp:txBody>
      <dsp:txXfrm>
        <a:off x="19904" y="480909"/>
        <a:ext cx="8875592" cy="367937"/>
      </dsp:txXfrm>
    </dsp:sp>
    <dsp:sp modelId="{3F03407A-3EE9-0745-B2B8-553598B3CC2B}">
      <dsp:nvSpPr>
        <dsp:cNvPr id="0" name=""/>
        <dsp:cNvSpPr/>
      </dsp:nvSpPr>
      <dsp:spPr>
        <a:xfrm>
          <a:off x="0" y="917710"/>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Informed Consent</a:t>
          </a:r>
        </a:p>
      </dsp:txBody>
      <dsp:txXfrm>
        <a:off x="19904" y="937614"/>
        <a:ext cx="8875592" cy="367937"/>
      </dsp:txXfrm>
    </dsp:sp>
    <dsp:sp modelId="{CC939C70-CD2D-9D4B-B742-DF706C33416D}">
      <dsp:nvSpPr>
        <dsp:cNvPr id="0" name=""/>
        <dsp:cNvSpPr/>
      </dsp:nvSpPr>
      <dsp:spPr>
        <a:xfrm>
          <a:off x="0" y="1374415"/>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Competence</a:t>
          </a:r>
        </a:p>
      </dsp:txBody>
      <dsp:txXfrm>
        <a:off x="19904" y="1394319"/>
        <a:ext cx="8875592" cy="367937"/>
      </dsp:txXfrm>
    </dsp:sp>
    <dsp:sp modelId="{9E46A824-E583-944B-A744-02A933CED833}">
      <dsp:nvSpPr>
        <dsp:cNvPr id="0" name=""/>
        <dsp:cNvSpPr/>
      </dsp:nvSpPr>
      <dsp:spPr>
        <a:xfrm>
          <a:off x="0" y="1831121"/>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Cultural Awareness and Social diversity</a:t>
          </a:r>
        </a:p>
      </dsp:txBody>
      <dsp:txXfrm>
        <a:off x="19904" y="1851025"/>
        <a:ext cx="8875592" cy="367937"/>
      </dsp:txXfrm>
    </dsp:sp>
    <dsp:sp modelId="{4D6FE953-D26C-6143-B684-37B27A9A06A7}">
      <dsp:nvSpPr>
        <dsp:cNvPr id="0" name=""/>
        <dsp:cNvSpPr/>
      </dsp:nvSpPr>
      <dsp:spPr>
        <a:xfrm>
          <a:off x="0" y="2287826"/>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Conflicts of Interest</a:t>
          </a:r>
        </a:p>
      </dsp:txBody>
      <dsp:txXfrm>
        <a:off x="19904" y="2307730"/>
        <a:ext cx="8875592" cy="367937"/>
      </dsp:txXfrm>
    </dsp:sp>
    <dsp:sp modelId="{5A7DA00A-D61A-544D-BED0-69994CC1258A}">
      <dsp:nvSpPr>
        <dsp:cNvPr id="0" name=""/>
        <dsp:cNvSpPr/>
      </dsp:nvSpPr>
      <dsp:spPr>
        <a:xfrm>
          <a:off x="0" y="2744531"/>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Privacy and Confidentiality</a:t>
          </a:r>
        </a:p>
      </dsp:txBody>
      <dsp:txXfrm>
        <a:off x="19904" y="2764435"/>
        <a:ext cx="8875592" cy="367937"/>
      </dsp:txXfrm>
    </dsp:sp>
    <dsp:sp modelId="{792131A8-3B9E-A24A-B178-648DD022A9B1}">
      <dsp:nvSpPr>
        <dsp:cNvPr id="0" name=""/>
        <dsp:cNvSpPr/>
      </dsp:nvSpPr>
      <dsp:spPr>
        <a:xfrm>
          <a:off x="0" y="3201236"/>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Access to Records</a:t>
          </a:r>
        </a:p>
      </dsp:txBody>
      <dsp:txXfrm>
        <a:off x="19904" y="3221140"/>
        <a:ext cx="8875592" cy="367937"/>
      </dsp:txXfrm>
    </dsp:sp>
    <dsp:sp modelId="{677D783B-2FC3-5F48-8E02-161F09B3A062}">
      <dsp:nvSpPr>
        <dsp:cNvPr id="0" name=""/>
        <dsp:cNvSpPr/>
      </dsp:nvSpPr>
      <dsp:spPr>
        <a:xfrm>
          <a:off x="0" y="3657941"/>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Sexual relationships</a:t>
          </a:r>
        </a:p>
      </dsp:txBody>
      <dsp:txXfrm>
        <a:off x="19904" y="3677845"/>
        <a:ext cx="8875592" cy="367937"/>
      </dsp:txXfrm>
    </dsp:sp>
    <dsp:sp modelId="{C48B7488-6D17-9140-A31F-BA4D3510D34E}">
      <dsp:nvSpPr>
        <dsp:cNvPr id="0" name=""/>
        <dsp:cNvSpPr/>
      </dsp:nvSpPr>
      <dsp:spPr>
        <a:xfrm>
          <a:off x="0" y="4114646"/>
          <a:ext cx="8915400"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Physical Contact</a:t>
          </a:r>
        </a:p>
      </dsp:txBody>
      <dsp:txXfrm>
        <a:off x="19904" y="4134550"/>
        <a:ext cx="8875592" cy="367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E1B15-B2F2-7E44-BF2B-596FC790B094}">
      <dsp:nvSpPr>
        <dsp:cNvPr id="0" name=""/>
        <dsp:cNvSpPr/>
      </dsp:nvSpPr>
      <dsp:spPr>
        <a:xfrm>
          <a:off x="0" y="243172"/>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B07D7B-D821-7746-9A2D-4012D3B2130B}">
      <dsp:nvSpPr>
        <dsp:cNvPr id="0" name=""/>
        <dsp:cNvSpPr/>
      </dsp:nvSpPr>
      <dsp:spPr>
        <a:xfrm>
          <a:off x="484632" y="51292"/>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Sexual Harassment</a:t>
          </a:r>
        </a:p>
      </dsp:txBody>
      <dsp:txXfrm>
        <a:off x="503366" y="70026"/>
        <a:ext cx="6747380" cy="346292"/>
      </dsp:txXfrm>
    </dsp:sp>
    <dsp:sp modelId="{AC094C53-DF74-014D-BF7E-4D89156BDDB6}">
      <dsp:nvSpPr>
        <dsp:cNvPr id="0" name=""/>
        <dsp:cNvSpPr/>
      </dsp:nvSpPr>
      <dsp:spPr>
        <a:xfrm>
          <a:off x="0" y="832852"/>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CD185F-0B13-A740-A8CD-23C3A86687D6}">
      <dsp:nvSpPr>
        <dsp:cNvPr id="0" name=""/>
        <dsp:cNvSpPr/>
      </dsp:nvSpPr>
      <dsp:spPr>
        <a:xfrm>
          <a:off x="484632" y="640972"/>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Derogatory Language</a:t>
          </a:r>
        </a:p>
      </dsp:txBody>
      <dsp:txXfrm>
        <a:off x="503366" y="659706"/>
        <a:ext cx="6747380" cy="346292"/>
      </dsp:txXfrm>
    </dsp:sp>
    <dsp:sp modelId="{05E3C8B1-3596-8B43-995D-D92A780C43DE}">
      <dsp:nvSpPr>
        <dsp:cNvPr id="0" name=""/>
        <dsp:cNvSpPr/>
      </dsp:nvSpPr>
      <dsp:spPr>
        <a:xfrm>
          <a:off x="0" y="1422533"/>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F63B53-A7A1-FE4B-A070-CDC3CDB96347}">
      <dsp:nvSpPr>
        <dsp:cNvPr id="0" name=""/>
        <dsp:cNvSpPr/>
      </dsp:nvSpPr>
      <dsp:spPr>
        <a:xfrm>
          <a:off x="484632" y="1230653"/>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dirty="0"/>
            <a:t>Payment for Services</a:t>
          </a:r>
        </a:p>
      </dsp:txBody>
      <dsp:txXfrm>
        <a:off x="503366" y="1249387"/>
        <a:ext cx="6747380" cy="346292"/>
      </dsp:txXfrm>
    </dsp:sp>
    <dsp:sp modelId="{482E8560-739E-F840-AD92-3CA51CD3885E}">
      <dsp:nvSpPr>
        <dsp:cNvPr id="0" name=""/>
        <dsp:cNvSpPr/>
      </dsp:nvSpPr>
      <dsp:spPr>
        <a:xfrm>
          <a:off x="0" y="2012213"/>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FF8A2C-B33A-D345-86EF-F2EBFE17209C}">
      <dsp:nvSpPr>
        <dsp:cNvPr id="0" name=""/>
        <dsp:cNvSpPr/>
      </dsp:nvSpPr>
      <dsp:spPr>
        <a:xfrm>
          <a:off x="484632" y="1820333"/>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Clients Who Lack Decision-Making Capacity</a:t>
          </a:r>
        </a:p>
      </dsp:txBody>
      <dsp:txXfrm>
        <a:off x="503366" y="1839067"/>
        <a:ext cx="6747380" cy="346292"/>
      </dsp:txXfrm>
    </dsp:sp>
    <dsp:sp modelId="{8B26709F-1540-824A-9209-D3DD574C42B9}">
      <dsp:nvSpPr>
        <dsp:cNvPr id="0" name=""/>
        <dsp:cNvSpPr/>
      </dsp:nvSpPr>
      <dsp:spPr>
        <a:xfrm>
          <a:off x="0" y="2601893"/>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A71C07-4418-F743-B1F4-3CEEF6ABDADC}">
      <dsp:nvSpPr>
        <dsp:cNvPr id="0" name=""/>
        <dsp:cNvSpPr/>
      </dsp:nvSpPr>
      <dsp:spPr>
        <a:xfrm>
          <a:off x="484632" y="2410013"/>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Interruption of Services</a:t>
          </a:r>
        </a:p>
      </dsp:txBody>
      <dsp:txXfrm>
        <a:off x="503366" y="2428747"/>
        <a:ext cx="6747380" cy="346292"/>
      </dsp:txXfrm>
    </dsp:sp>
    <dsp:sp modelId="{513DC584-4965-0247-9A15-309B8C77C51A}">
      <dsp:nvSpPr>
        <dsp:cNvPr id="0" name=""/>
        <dsp:cNvSpPr/>
      </dsp:nvSpPr>
      <dsp:spPr>
        <a:xfrm>
          <a:off x="0" y="3191573"/>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470BE8-9B43-0C49-8268-C6120A255898}">
      <dsp:nvSpPr>
        <dsp:cNvPr id="0" name=""/>
        <dsp:cNvSpPr/>
      </dsp:nvSpPr>
      <dsp:spPr>
        <a:xfrm>
          <a:off x="484632" y="2999693"/>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Referral for Services </a:t>
          </a:r>
        </a:p>
      </dsp:txBody>
      <dsp:txXfrm>
        <a:off x="503366" y="3018427"/>
        <a:ext cx="6747380" cy="346292"/>
      </dsp:txXfrm>
    </dsp:sp>
    <dsp:sp modelId="{3166ADAF-D373-5D41-8B73-FB917FE1A53B}">
      <dsp:nvSpPr>
        <dsp:cNvPr id="0" name=""/>
        <dsp:cNvSpPr/>
      </dsp:nvSpPr>
      <dsp:spPr>
        <a:xfrm>
          <a:off x="0" y="3781253"/>
          <a:ext cx="9692640"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EFF4A0-3290-8740-8401-B1CCB8F4436D}">
      <dsp:nvSpPr>
        <dsp:cNvPr id="0" name=""/>
        <dsp:cNvSpPr/>
      </dsp:nvSpPr>
      <dsp:spPr>
        <a:xfrm>
          <a:off x="484632" y="3589373"/>
          <a:ext cx="678484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marL="0" lvl="0" indent="0" algn="l" defTabSz="577850">
            <a:lnSpc>
              <a:spcPct val="90000"/>
            </a:lnSpc>
            <a:spcBef>
              <a:spcPct val="0"/>
            </a:spcBef>
            <a:spcAft>
              <a:spcPct val="35000"/>
            </a:spcAft>
            <a:buNone/>
          </a:pPr>
          <a:r>
            <a:rPr lang="en-US" sz="1300" kern="1200"/>
            <a:t>Termination of Services</a:t>
          </a:r>
        </a:p>
      </dsp:txBody>
      <dsp:txXfrm>
        <a:off x="503366" y="3608107"/>
        <a:ext cx="6747380" cy="3462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1954-7B1E-9E47-A0E0-FD477B585BDF}">
      <dsp:nvSpPr>
        <dsp:cNvPr id="0" name=""/>
        <dsp:cNvSpPr/>
      </dsp:nvSpPr>
      <dsp:spPr>
        <a:xfrm>
          <a:off x="0" y="13100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Respect</a:t>
          </a:r>
        </a:p>
      </dsp:txBody>
      <dsp:txXfrm>
        <a:off x="18734" y="149741"/>
        <a:ext cx="8877932" cy="346292"/>
      </dsp:txXfrm>
    </dsp:sp>
    <dsp:sp modelId="{4B1580EA-68A4-224F-8AE6-1175BE6F4EF0}">
      <dsp:nvSpPr>
        <dsp:cNvPr id="0" name=""/>
        <dsp:cNvSpPr/>
      </dsp:nvSpPr>
      <dsp:spPr>
        <a:xfrm>
          <a:off x="0" y="56084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Confidentiality</a:t>
          </a:r>
        </a:p>
      </dsp:txBody>
      <dsp:txXfrm>
        <a:off x="18734" y="579581"/>
        <a:ext cx="8877932" cy="346292"/>
      </dsp:txXfrm>
    </dsp:sp>
    <dsp:sp modelId="{8EDD50A3-6A88-6140-AC2C-16935B55B9BE}">
      <dsp:nvSpPr>
        <dsp:cNvPr id="0" name=""/>
        <dsp:cNvSpPr/>
      </dsp:nvSpPr>
      <dsp:spPr>
        <a:xfrm>
          <a:off x="0" y="99068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Interdisciplinary Collaboration</a:t>
          </a:r>
        </a:p>
      </dsp:txBody>
      <dsp:txXfrm>
        <a:off x="18734" y="1009421"/>
        <a:ext cx="8877932" cy="346292"/>
      </dsp:txXfrm>
    </dsp:sp>
    <dsp:sp modelId="{28364D2D-57A5-7B4F-96DE-25CAFB04560A}">
      <dsp:nvSpPr>
        <dsp:cNvPr id="0" name=""/>
        <dsp:cNvSpPr/>
      </dsp:nvSpPr>
      <dsp:spPr>
        <a:xfrm>
          <a:off x="0" y="142052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Disputes involving Colleagues</a:t>
          </a:r>
        </a:p>
      </dsp:txBody>
      <dsp:txXfrm>
        <a:off x="18734" y="1439261"/>
        <a:ext cx="8877932" cy="346292"/>
      </dsp:txXfrm>
    </dsp:sp>
    <dsp:sp modelId="{3903CE07-6BD7-5543-B614-2641C26B22BB}">
      <dsp:nvSpPr>
        <dsp:cNvPr id="0" name=""/>
        <dsp:cNvSpPr/>
      </dsp:nvSpPr>
      <dsp:spPr>
        <a:xfrm>
          <a:off x="0" y="185036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Consultation </a:t>
          </a:r>
        </a:p>
      </dsp:txBody>
      <dsp:txXfrm>
        <a:off x="18734" y="1869101"/>
        <a:ext cx="8877932" cy="346292"/>
      </dsp:txXfrm>
    </dsp:sp>
    <dsp:sp modelId="{D3833CA6-B83B-E847-B424-30ABE0535C3F}">
      <dsp:nvSpPr>
        <dsp:cNvPr id="0" name=""/>
        <dsp:cNvSpPr/>
      </dsp:nvSpPr>
      <dsp:spPr>
        <a:xfrm>
          <a:off x="0" y="228020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Sexual Relationships</a:t>
          </a:r>
        </a:p>
      </dsp:txBody>
      <dsp:txXfrm>
        <a:off x="18734" y="2298941"/>
        <a:ext cx="8877932" cy="346292"/>
      </dsp:txXfrm>
    </dsp:sp>
    <dsp:sp modelId="{69CF754D-9C44-DE4F-9C9D-04739A9D5430}">
      <dsp:nvSpPr>
        <dsp:cNvPr id="0" name=""/>
        <dsp:cNvSpPr/>
      </dsp:nvSpPr>
      <dsp:spPr>
        <a:xfrm>
          <a:off x="0" y="271004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Sexual Harassment</a:t>
          </a:r>
        </a:p>
      </dsp:txBody>
      <dsp:txXfrm>
        <a:off x="18734" y="2728781"/>
        <a:ext cx="8877932" cy="346292"/>
      </dsp:txXfrm>
    </dsp:sp>
    <dsp:sp modelId="{868C59CC-0D03-0841-91CA-A098E48FC795}">
      <dsp:nvSpPr>
        <dsp:cNvPr id="0" name=""/>
        <dsp:cNvSpPr/>
      </dsp:nvSpPr>
      <dsp:spPr>
        <a:xfrm>
          <a:off x="0" y="313988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Impairment of Colleagues</a:t>
          </a:r>
        </a:p>
      </dsp:txBody>
      <dsp:txXfrm>
        <a:off x="18734" y="3158621"/>
        <a:ext cx="8877932" cy="346292"/>
      </dsp:txXfrm>
    </dsp:sp>
    <dsp:sp modelId="{463D1BE5-B71B-8341-9DBE-27E1634111FD}">
      <dsp:nvSpPr>
        <dsp:cNvPr id="0" name=""/>
        <dsp:cNvSpPr/>
      </dsp:nvSpPr>
      <dsp:spPr>
        <a:xfrm>
          <a:off x="0" y="356972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Incompetence of Colleagues</a:t>
          </a:r>
        </a:p>
      </dsp:txBody>
      <dsp:txXfrm>
        <a:off x="18734" y="3588461"/>
        <a:ext cx="8877932" cy="346292"/>
      </dsp:txXfrm>
    </dsp:sp>
    <dsp:sp modelId="{3360853B-D442-2A48-83F9-C95792975F67}">
      <dsp:nvSpPr>
        <dsp:cNvPr id="0" name=""/>
        <dsp:cNvSpPr/>
      </dsp:nvSpPr>
      <dsp:spPr>
        <a:xfrm>
          <a:off x="0" y="3999567"/>
          <a:ext cx="89154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Unethical Conduct of colleagues</a:t>
          </a:r>
        </a:p>
      </dsp:txBody>
      <dsp:txXfrm>
        <a:off x="18734" y="4018301"/>
        <a:ext cx="8877932" cy="3462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1AE8F-B518-A04F-B202-8920FD7B11EC}">
      <dsp:nvSpPr>
        <dsp:cNvPr id="0" name=""/>
        <dsp:cNvSpPr/>
      </dsp:nvSpPr>
      <dsp:spPr>
        <a:xfrm>
          <a:off x="0" y="81161"/>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Competence</a:t>
          </a:r>
        </a:p>
      </dsp:txBody>
      <dsp:txXfrm>
        <a:off x="23417" y="104578"/>
        <a:ext cx="8868566" cy="432866"/>
      </dsp:txXfrm>
    </dsp:sp>
    <dsp:sp modelId="{A2B27AC6-5DEE-F148-89C6-3F156C8262D6}">
      <dsp:nvSpPr>
        <dsp:cNvPr id="0" name=""/>
        <dsp:cNvSpPr/>
      </dsp:nvSpPr>
      <dsp:spPr>
        <a:xfrm>
          <a:off x="0" y="618461"/>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Discrimination</a:t>
          </a:r>
        </a:p>
      </dsp:txBody>
      <dsp:txXfrm>
        <a:off x="23417" y="641878"/>
        <a:ext cx="8868566" cy="432866"/>
      </dsp:txXfrm>
    </dsp:sp>
    <dsp:sp modelId="{5E074DE1-4587-314F-9733-D3F965DA6D04}">
      <dsp:nvSpPr>
        <dsp:cNvPr id="0" name=""/>
        <dsp:cNvSpPr/>
      </dsp:nvSpPr>
      <dsp:spPr>
        <a:xfrm>
          <a:off x="0" y="11557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Private Conduct</a:t>
          </a:r>
        </a:p>
      </dsp:txBody>
      <dsp:txXfrm>
        <a:off x="23417" y="1179179"/>
        <a:ext cx="8868566" cy="432866"/>
      </dsp:txXfrm>
    </dsp:sp>
    <dsp:sp modelId="{7C16C706-55CB-7E4C-B303-758AC9330340}">
      <dsp:nvSpPr>
        <dsp:cNvPr id="0" name=""/>
        <dsp:cNvSpPr/>
      </dsp:nvSpPr>
      <dsp:spPr>
        <a:xfrm>
          <a:off x="0" y="16930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Dishonesty, Fraud and Deception</a:t>
          </a:r>
        </a:p>
      </dsp:txBody>
      <dsp:txXfrm>
        <a:off x="23417" y="1716479"/>
        <a:ext cx="8868566" cy="432866"/>
      </dsp:txXfrm>
    </dsp:sp>
    <dsp:sp modelId="{F530F59E-BD3F-0C46-87C8-84C56AFC9870}">
      <dsp:nvSpPr>
        <dsp:cNvPr id="0" name=""/>
        <dsp:cNvSpPr/>
      </dsp:nvSpPr>
      <dsp:spPr>
        <a:xfrm>
          <a:off x="0" y="22303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Impairment </a:t>
          </a:r>
        </a:p>
      </dsp:txBody>
      <dsp:txXfrm>
        <a:off x="23417" y="2253779"/>
        <a:ext cx="8868566" cy="432866"/>
      </dsp:txXfrm>
    </dsp:sp>
    <dsp:sp modelId="{30B41706-8CDA-124E-BAE0-78A0364C66B2}">
      <dsp:nvSpPr>
        <dsp:cNvPr id="0" name=""/>
        <dsp:cNvSpPr/>
      </dsp:nvSpPr>
      <dsp:spPr>
        <a:xfrm>
          <a:off x="0" y="27676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Misrepresentation</a:t>
          </a:r>
        </a:p>
      </dsp:txBody>
      <dsp:txXfrm>
        <a:off x="23417" y="2791079"/>
        <a:ext cx="8868566" cy="432866"/>
      </dsp:txXfrm>
    </dsp:sp>
    <dsp:sp modelId="{5E5E1C18-B511-3A4D-B3B7-3B3CA64290CA}">
      <dsp:nvSpPr>
        <dsp:cNvPr id="0" name=""/>
        <dsp:cNvSpPr/>
      </dsp:nvSpPr>
      <dsp:spPr>
        <a:xfrm>
          <a:off x="0" y="33049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Solicitations</a:t>
          </a:r>
        </a:p>
      </dsp:txBody>
      <dsp:txXfrm>
        <a:off x="23417" y="3328379"/>
        <a:ext cx="8868566" cy="432866"/>
      </dsp:txXfrm>
    </dsp:sp>
    <dsp:sp modelId="{5FBC7F72-4C0A-6D45-95AA-A0BF36CB8A5C}">
      <dsp:nvSpPr>
        <dsp:cNvPr id="0" name=""/>
        <dsp:cNvSpPr/>
      </dsp:nvSpPr>
      <dsp:spPr>
        <a:xfrm>
          <a:off x="0" y="3842262"/>
          <a:ext cx="89154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Acknowledging Credit</a:t>
          </a:r>
        </a:p>
      </dsp:txBody>
      <dsp:txXfrm>
        <a:off x="23417" y="3865679"/>
        <a:ext cx="8868566" cy="43286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B6847-9658-2A40-8058-E26646FA0BF8}">
      <dsp:nvSpPr>
        <dsp:cNvPr id="0" name=""/>
        <dsp:cNvSpPr/>
      </dsp:nvSpPr>
      <dsp:spPr>
        <a:xfrm>
          <a:off x="2771360" y="0"/>
          <a:ext cx="4355658" cy="435565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9B79F4-EABB-7749-A51F-997234D482AD}">
      <dsp:nvSpPr>
        <dsp:cNvPr id="0" name=""/>
        <dsp:cNvSpPr/>
      </dsp:nvSpPr>
      <dsp:spPr>
        <a:xfrm>
          <a:off x="3054478" y="283117"/>
          <a:ext cx="1742263" cy="17422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Social Welfare</a:t>
          </a:r>
        </a:p>
      </dsp:txBody>
      <dsp:txXfrm>
        <a:off x="3139528" y="368167"/>
        <a:ext cx="1572163" cy="1572163"/>
      </dsp:txXfrm>
    </dsp:sp>
    <dsp:sp modelId="{B8C20325-6633-FC42-8962-C3A77F7F33E7}">
      <dsp:nvSpPr>
        <dsp:cNvPr id="0" name=""/>
        <dsp:cNvSpPr/>
      </dsp:nvSpPr>
      <dsp:spPr>
        <a:xfrm>
          <a:off x="5101637" y="283117"/>
          <a:ext cx="1742263" cy="17422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Public Participation</a:t>
          </a:r>
        </a:p>
      </dsp:txBody>
      <dsp:txXfrm>
        <a:off x="5186687" y="368167"/>
        <a:ext cx="1572163" cy="1572163"/>
      </dsp:txXfrm>
    </dsp:sp>
    <dsp:sp modelId="{B1B98C85-5909-FE4E-B932-860B570C1B74}">
      <dsp:nvSpPr>
        <dsp:cNvPr id="0" name=""/>
        <dsp:cNvSpPr/>
      </dsp:nvSpPr>
      <dsp:spPr>
        <a:xfrm>
          <a:off x="3054478" y="2330277"/>
          <a:ext cx="1742263" cy="17422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Public Emergencies</a:t>
          </a:r>
        </a:p>
      </dsp:txBody>
      <dsp:txXfrm>
        <a:off x="3139528" y="2415327"/>
        <a:ext cx="1572163" cy="1572163"/>
      </dsp:txXfrm>
    </dsp:sp>
    <dsp:sp modelId="{7DAC33F0-D4B5-9346-841C-2034D1293644}">
      <dsp:nvSpPr>
        <dsp:cNvPr id="0" name=""/>
        <dsp:cNvSpPr/>
      </dsp:nvSpPr>
      <dsp:spPr>
        <a:xfrm>
          <a:off x="5101637" y="2330277"/>
          <a:ext cx="1742263" cy="17422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Social and Political Action</a:t>
          </a:r>
        </a:p>
      </dsp:txBody>
      <dsp:txXfrm>
        <a:off x="5186687" y="2415327"/>
        <a:ext cx="1572163" cy="157216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D3CF2-6003-454B-977F-173498FCA25D}">
      <dsp:nvSpPr>
        <dsp:cNvPr id="0" name=""/>
        <dsp:cNvSpPr/>
      </dsp:nvSpPr>
      <dsp:spPr>
        <a:xfrm>
          <a:off x="0" y="147217"/>
          <a:ext cx="89154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Social Work 1.04 Competence –</a:t>
          </a:r>
        </a:p>
      </dsp:txBody>
      <dsp:txXfrm>
        <a:off x="37467" y="184684"/>
        <a:ext cx="8840466" cy="692586"/>
      </dsp:txXfrm>
    </dsp:sp>
    <dsp:sp modelId="{B4F8E167-3754-194C-A486-C5AEC9DAC879}">
      <dsp:nvSpPr>
        <dsp:cNvPr id="0" name=""/>
        <dsp:cNvSpPr/>
      </dsp:nvSpPr>
      <dsp:spPr>
        <a:xfrm>
          <a:off x="0" y="914737"/>
          <a:ext cx="8915400" cy="3378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(b)  Provide services and interventions  in substantive areas </a:t>
          </a:r>
          <a:r>
            <a:rPr lang="en-US" sz="2500" b="1" u="sng" kern="1200" dirty="0"/>
            <a:t>only after </a:t>
          </a:r>
          <a:r>
            <a:rPr lang="en-US" sz="2500" kern="1200" dirty="0"/>
            <a:t>training, study, consultation and supervision from people already competent in those interventions</a:t>
          </a:r>
        </a:p>
        <a:p>
          <a:pPr marL="228600" lvl="1" indent="-228600" algn="l" defTabSz="1111250">
            <a:lnSpc>
              <a:spcPct val="90000"/>
            </a:lnSpc>
            <a:spcBef>
              <a:spcPct val="0"/>
            </a:spcBef>
            <a:spcAft>
              <a:spcPct val="20000"/>
            </a:spcAft>
            <a:buChar char="•"/>
          </a:pPr>
          <a:r>
            <a:rPr lang="en-US" sz="2500" kern="1200" dirty="0"/>
            <a:t>( c)  When generally recognized standards do not exist in emerging practice  must take careful and responsible steps</a:t>
          </a:r>
        </a:p>
        <a:p>
          <a:pPr marL="228600" lvl="1" indent="-228600" algn="l" defTabSz="1111250">
            <a:lnSpc>
              <a:spcPct val="90000"/>
            </a:lnSpc>
            <a:spcBef>
              <a:spcPct val="0"/>
            </a:spcBef>
            <a:spcAft>
              <a:spcPct val="20000"/>
            </a:spcAft>
            <a:buChar char="•"/>
          </a:pPr>
          <a:r>
            <a:rPr lang="en-US" sz="2500" kern="1200" dirty="0"/>
            <a:t>(d) When using technology, make sure have relevant skills and 	knowledge  to ensure competence and cause no harm.  Includes understanding of special communication challenges and ability to implement strategies to address challenges </a:t>
          </a:r>
        </a:p>
      </dsp:txBody>
      <dsp:txXfrm>
        <a:off x="0" y="914737"/>
        <a:ext cx="8915400" cy="337824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05F2D-609B-0E4B-8EB7-1FC810213049}">
      <dsp:nvSpPr>
        <dsp:cNvPr id="0" name=""/>
        <dsp:cNvSpPr/>
      </dsp:nvSpPr>
      <dsp:spPr>
        <a:xfrm>
          <a:off x="0" y="68336"/>
          <a:ext cx="8915400" cy="1079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1.04 Competence –  (Continued)</a:t>
          </a:r>
        </a:p>
      </dsp:txBody>
      <dsp:txXfrm>
        <a:off x="52688" y="121024"/>
        <a:ext cx="8810024" cy="973949"/>
      </dsp:txXfrm>
    </dsp:sp>
    <dsp:sp modelId="{2D6B4203-854B-A242-A663-CCEB8189ADEB}">
      <dsp:nvSpPr>
        <dsp:cNvPr id="0" name=""/>
        <dsp:cNvSpPr/>
      </dsp:nvSpPr>
      <dsp:spPr>
        <a:xfrm>
          <a:off x="0" y="1147661"/>
          <a:ext cx="8915400" cy="256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a:t>(e)  Social workers who use technology should comply with the 	laws governing technology and social work in jurisdiction they 	are regulated in,  located in, practice in and in which the client is located   </a:t>
          </a:r>
        </a:p>
      </dsp:txBody>
      <dsp:txXfrm>
        <a:off x="0" y="1147661"/>
        <a:ext cx="8915400" cy="25616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537BD-8593-3942-9760-5A6D350D55C3}">
      <dsp:nvSpPr>
        <dsp:cNvPr id="0" name=""/>
        <dsp:cNvSpPr/>
      </dsp:nvSpPr>
      <dsp:spPr>
        <a:xfrm>
          <a:off x="0" y="359"/>
          <a:ext cx="89154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1.07 Privacy and Confidentiality- Continued</a:t>
          </a:r>
        </a:p>
      </dsp:txBody>
      <dsp:txXfrm>
        <a:off x="30442" y="30801"/>
        <a:ext cx="8854516" cy="562726"/>
      </dsp:txXfrm>
    </dsp:sp>
    <dsp:sp modelId="{0A1B86C8-2998-0047-9BB2-C0460B782B3B}">
      <dsp:nvSpPr>
        <dsp:cNvPr id="0" name=""/>
        <dsp:cNvSpPr/>
      </dsp:nvSpPr>
      <dsp:spPr>
        <a:xfrm>
          <a:off x="0" y="623969"/>
          <a:ext cx="8915400" cy="398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t>
          </a:r>
          <a:r>
            <a:rPr lang="en-US" sz="2000" kern="1200" dirty="0" err="1"/>
            <a:t>i</a:t>
          </a:r>
          <a:r>
            <a:rPr lang="en-US" sz="2000" kern="1200" dirty="0"/>
            <a:t>)  Should not discuss confidential info, electronically or in person, in any setting unless privacy can be ensured.</a:t>
          </a:r>
        </a:p>
        <a:p>
          <a:pPr marL="228600" lvl="1" indent="-228600" algn="l" defTabSz="889000">
            <a:lnSpc>
              <a:spcPct val="90000"/>
            </a:lnSpc>
            <a:spcBef>
              <a:spcPct val="0"/>
            </a:spcBef>
            <a:spcAft>
              <a:spcPct val="20000"/>
            </a:spcAft>
            <a:buChar char="•"/>
          </a:pPr>
          <a:r>
            <a:rPr lang="en-US" sz="2000" kern="1200" dirty="0"/>
            <a:t>(k)  Should protect confidentiality of clients when responding to requests from members of the media</a:t>
          </a:r>
        </a:p>
        <a:p>
          <a:pPr marL="228600" lvl="1" indent="-228600" algn="l" defTabSz="889000">
            <a:lnSpc>
              <a:spcPct val="90000"/>
            </a:lnSpc>
            <a:spcBef>
              <a:spcPct val="0"/>
            </a:spcBef>
            <a:spcAft>
              <a:spcPct val="20000"/>
            </a:spcAft>
            <a:buChar char="•"/>
          </a:pPr>
          <a:r>
            <a:rPr lang="en-US" sz="2000" kern="1200" dirty="0"/>
            <a:t>(l)  Should protect confidentiality of client’s written and electronic records and other sensitive info.  Should take reasonable steps to ensure client records are stored in a secure location and clients’ records are not available to others not authorized to access</a:t>
          </a:r>
        </a:p>
        <a:p>
          <a:pPr marL="228600" lvl="1" indent="-228600" algn="l" defTabSz="889000">
            <a:lnSpc>
              <a:spcPct val="90000"/>
            </a:lnSpc>
            <a:spcBef>
              <a:spcPct val="0"/>
            </a:spcBef>
            <a:spcAft>
              <a:spcPct val="20000"/>
            </a:spcAft>
            <a:buChar char="•"/>
          </a:pPr>
          <a:r>
            <a:rPr lang="en-US" sz="2000" kern="1200" dirty="0"/>
            <a:t>(m)  Should take reasonable steps to protect confidentiality of electronic communications, including info provided to clients or third parties.  Should use applicable safeguards (encryption, firewalls, and passwords) when using electronic communications such as email, online posts, online chat sessions, mobile communications and text messages </a:t>
          </a:r>
        </a:p>
      </dsp:txBody>
      <dsp:txXfrm>
        <a:off x="0" y="623969"/>
        <a:ext cx="8915400" cy="39826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96223-07E7-9943-AD18-14E791E8B7AE}">
      <dsp:nvSpPr>
        <dsp:cNvPr id="0" name=""/>
        <dsp:cNvSpPr/>
      </dsp:nvSpPr>
      <dsp:spPr>
        <a:xfrm>
          <a:off x="0" y="3940"/>
          <a:ext cx="89154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Which Ethical Principles Apply</a:t>
          </a:r>
        </a:p>
      </dsp:txBody>
      <dsp:txXfrm>
        <a:off x="42151" y="46091"/>
        <a:ext cx="8831098" cy="779158"/>
      </dsp:txXfrm>
    </dsp:sp>
    <dsp:sp modelId="{026D2947-343E-434F-9B95-6CC32D01CA8B}">
      <dsp:nvSpPr>
        <dsp:cNvPr id="0" name=""/>
        <dsp:cNvSpPr/>
      </dsp:nvSpPr>
      <dsp:spPr>
        <a:xfrm>
          <a:off x="0" y="867400"/>
          <a:ext cx="8915400" cy="2906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Service</a:t>
          </a:r>
        </a:p>
        <a:p>
          <a:pPr marL="285750" lvl="1" indent="-285750" algn="l" defTabSz="1244600">
            <a:lnSpc>
              <a:spcPct val="90000"/>
            </a:lnSpc>
            <a:spcBef>
              <a:spcPct val="0"/>
            </a:spcBef>
            <a:spcAft>
              <a:spcPct val="20000"/>
            </a:spcAft>
            <a:buChar char="•"/>
          </a:pPr>
          <a:r>
            <a:rPr lang="en-US" sz="2800" kern="1200"/>
            <a:t>Social Justice</a:t>
          </a:r>
        </a:p>
        <a:p>
          <a:pPr marL="285750" lvl="1" indent="-285750" algn="l" defTabSz="1244600">
            <a:lnSpc>
              <a:spcPct val="90000"/>
            </a:lnSpc>
            <a:spcBef>
              <a:spcPct val="0"/>
            </a:spcBef>
            <a:spcAft>
              <a:spcPct val="20000"/>
            </a:spcAft>
            <a:buChar char="•"/>
          </a:pPr>
          <a:r>
            <a:rPr lang="en-US" sz="2800" kern="1200"/>
            <a:t>Dignity and Worth of Person</a:t>
          </a:r>
        </a:p>
        <a:p>
          <a:pPr marL="285750" lvl="1" indent="-285750" algn="l" defTabSz="1244600">
            <a:lnSpc>
              <a:spcPct val="90000"/>
            </a:lnSpc>
            <a:spcBef>
              <a:spcPct val="0"/>
            </a:spcBef>
            <a:spcAft>
              <a:spcPct val="20000"/>
            </a:spcAft>
            <a:buChar char="•"/>
          </a:pPr>
          <a:r>
            <a:rPr lang="en-US" sz="2800" kern="1200"/>
            <a:t>Importance of Human Relationships</a:t>
          </a:r>
        </a:p>
        <a:p>
          <a:pPr marL="285750" lvl="1" indent="-285750" algn="l" defTabSz="1244600">
            <a:lnSpc>
              <a:spcPct val="90000"/>
            </a:lnSpc>
            <a:spcBef>
              <a:spcPct val="0"/>
            </a:spcBef>
            <a:spcAft>
              <a:spcPct val="20000"/>
            </a:spcAft>
            <a:buChar char="•"/>
          </a:pPr>
          <a:r>
            <a:rPr lang="en-US" sz="2800" kern="1200"/>
            <a:t>Integrity</a:t>
          </a:r>
        </a:p>
        <a:p>
          <a:pPr marL="285750" lvl="1" indent="-285750" algn="l" defTabSz="1244600">
            <a:lnSpc>
              <a:spcPct val="90000"/>
            </a:lnSpc>
            <a:spcBef>
              <a:spcPct val="0"/>
            </a:spcBef>
            <a:spcAft>
              <a:spcPct val="20000"/>
            </a:spcAft>
            <a:buChar char="•"/>
          </a:pPr>
          <a:r>
            <a:rPr lang="en-US" sz="2800" kern="1200"/>
            <a:t>Competence</a:t>
          </a:r>
        </a:p>
      </dsp:txBody>
      <dsp:txXfrm>
        <a:off x="0" y="867400"/>
        <a:ext cx="8915400" cy="2906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58C49-9838-9241-B63C-E21611610E6D}">
      <dsp:nvSpPr>
        <dsp:cNvPr id="0" name=""/>
        <dsp:cNvSpPr/>
      </dsp:nvSpPr>
      <dsp:spPr>
        <a:xfrm>
          <a:off x="0" y="33560"/>
          <a:ext cx="8915400"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Commitment to Clients</a:t>
          </a:r>
        </a:p>
      </dsp:txBody>
      <dsp:txXfrm>
        <a:off x="44492" y="78052"/>
        <a:ext cx="8826416" cy="822446"/>
      </dsp:txXfrm>
    </dsp:sp>
    <dsp:sp modelId="{10D865E9-DFAE-7447-ADCA-B3D9E9275FB3}">
      <dsp:nvSpPr>
        <dsp:cNvPr id="0" name=""/>
        <dsp:cNvSpPr/>
      </dsp:nvSpPr>
      <dsp:spPr>
        <a:xfrm>
          <a:off x="0" y="1054430"/>
          <a:ext cx="8915400"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Self- Determination of Clients</a:t>
          </a:r>
        </a:p>
      </dsp:txBody>
      <dsp:txXfrm>
        <a:off x="44492" y="1098922"/>
        <a:ext cx="8826416" cy="822446"/>
      </dsp:txXfrm>
    </dsp:sp>
    <dsp:sp modelId="{E0E80A09-F4A6-974F-80FA-164D1199F1E3}">
      <dsp:nvSpPr>
        <dsp:cNvPr id="0" name=""/>
        <dsp:cNvSpPr/>
      </dsp:nvSpPr>
      <dsp:spPr>
        <a:xfrm>
          <a:off x="0" y="2075300"/>
          <a:ext cx="8915400"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Informed Consent</a:t>
          </a:r>
        </a:p>
      </dsp:txBody>
      <dsp:txXfrm>
        <a:off x="44492" y="2119792"/>
        <a:ext cx="8826416" cy="82244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EB3BE-6CF3-DB4C-A337-18A50B207F30}">
      <dsp:nvSpPr>
        <dsp:cNvPr id="0" name=""/>
        <dsp:cNvSpPr/>
      </dsp:nvSpPr>
      <dsp:spPr>
        <a:xfrm>
          <a:off x="2785791" y="0"/>
          <a:ext cx="3777622" cy="377762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4E092-AE83-EE44-A8A3-C8F58DC268AC}">
      <dsp:nvSpPr>
        <dsp:cNvPr id="0" name=""/>
        <dsp:cNvSpPr/>
      </dsp:nvSpPr>
      <dsp:spPr>
        <a:xfrm>
          <a:off x="3622735" y="379791"/>
          <a:ext cx="4559189"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Which Ethical Principles Apply?</a:t>
          </a:r>
        </a:p>
      </dsp:txBody>
      <dsp:txXfrm>
        <a:off x="3666388" y="423444"/>
        <a:ext cx="4471883" cy="806927"/>
      </dsp:txXfrm>
    </dsp:sp>
    <dsp:sp modelId="{7F6F392C-70BA-2947-A819-228FDEE76C20}">
      <dsp:nvSpPr>
        <dsp:cNvPr id="0" name=""/>
        <dsp:cNvSpPr/>
      </dsp:nvSpPr>
      <dsp:spPr>
        <a:xfrm>
          <a:off x="3592361" y="1385804"/>
          <a:ext cx="4619937"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What Weight Should Each of these Principles Carry and Why?</a:t>
          </a:r>
        </a:p>
      </dsp:txBody>
      <dsp:txXfrm>
        <a:off x="3636014" y="1429457"/>
        <a:ext cx="4532631" cy="806927"/>
      </dsp:txXfrm>
    </dsp:sp>
    <dsp:sp modelId="{6CA87A89-5B5D-1946-B579-CE8FF240A655}">
      <dsp:nvSpPr>
        <dsp:cNvPr id="0" name=""/>
        <dsp:cNvSpPr/>
      </dsp:nvSpPr>
      <dsp:spPr>
        <a:xfrm>
          <a:off x="3588444" y="2391817"/>
          <a:ext cx="4627770"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How Might the Weight of Each Effect the Outcome of the Ethical Decision?</a:t>
          </a:r>
        </a:p>
      </dsp:txBody>
      <dsp:txXfrm>
        <a:off x="3632097" y="2435470"/>
        <a:ext cx="4540464" cy="80692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A2E7B-A7D8-6447-A5B6-076D8AF19775}">
      <dsp:nvSpPr>
        <dsp:cNvPr id="0" name=""/>
        <dsp:cNvSpPr/>
      </dsp:nvSpPr>
      <dsp:spPr>
        <a:xfrm>
          <a:off x="0" y="56298"/>
          <a:ext cx="8915400"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Which Ethical Standards Categories are in Play?</a:t>
          </a:r>
        </a:p>
      </dsp:txBody>
      <dsp:txXfrm>
        <a:off x="40980" y="97278"/>
        <a:ext cx="8833440" cy="757514"/>
      </dsp:txXfrm>
    </dsp:sp>
    <dsp:sp modelId="{5AB5D195-0E85-6741-9B98-5B70D681F5C4}">
      <dsp:nvSpPr>
        <dsp:cNvPr id="0" name=""/>
        <dsp:cNvSpPr/>
      </dsp:nvSpPr>
      <dsp:spPr>
        <a:xfrm>
          <a:off x="0" y="895773"/>
          <a:ext cx="8915400"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Clients +++++++</a:t>
          </a:r>
        </a:p>
        <a:p>
          <a:pPr marL="228600" lvl="1" indent="-228600" algn="l" defTabSz="1200150">
            <a:lnSpc>
              <a:spcPct val="90000"/>
            </a:lnSpc>
            <a:spcBef>
              <a:spcPct val="0"/>
            </a:spcBef>
            <a:spcAft>
              <a:spcPct val="20000"/>
            </a:spcAft>
            <a:buChar char="•"/>
          </a:pPr>
          <a:r>
            <a:rPr lang="en-US" sz="2700" kern="1200"/>
            <a:t>Colleagues</a:t>
          </a:r>
        </a:p>
        <a:p>
          <a:pPr marL="228600" lvl="1" indent="-228600" algn="l" defTabSz="1200150">
            <a:lnSpc>
              <a:spcPct val="90000"/>
            </a:lnSpc>
            <a:spcBef>
              <a:spcPct val="0"/>
            </a:spcBef>
            <a:spcAft>
              <a:spcPct val="20000"/>
            </a:spcAft>
            <a:buChar char="•"/>
          </a:pPr>
          <a:r>
            <a:rPr lang="en-US" sz="2700" kern="1200"/>
            <a:t>Practice Settings</a:t>
          </a:r>
        </a:p>
        <a:p>
          <a:pPr marL="228600" lvl="1" indent="-228600" algn="l" defTabSz="1200150">
            <a:lnSpc>
              <a:spcPct val="90000"/>
            </a:lnSpc>
            <a:spcBef>
              <a:spcPct val="0"/>
            </a:spcBef>
            <a:spcAft>
              <a:spcPct val="20000"/>
            </a:spcAft>
            <a:buChar char="•"/>
          </a:pPr>
          <a:r>
            <a:rPr lang="en-US" sz="2700" kern="1200"/>
            <a:t>As Individual Professionals</a:t>
          </a:r>
        </a:p>
        <a:p>
          <a:pPr marL="228600" lvl="1" indent="-228600" algn="l" defTabSz="1200150">
            <a:lnSpc>
              <a:spcPct val="90000"/>
            </a:lnSpc>
            <a:spcBef>
              <a:spcPct val="0"/>
            </a:spcBef>
            <a:spcAft>
              <a:spcPct val="20000"/>
            </a:spcAft>
            <a:buChar char="•"/>
          </a:pPr>
          <a:r>
            <a:rPr lang="en-US" sz="2700" kern="1200"/>
            <a:t>General Social Work Profession</a:t>
          </a:r>
        </a:p>
        <a:p>
          <a:pPr marL="228600" lvl="1" indent="-228600" algn="l" defTabSz="1200150">
            <a:lnSpc>
              <a:spcPct val="90000"/>
            </a:lnSpc>
            <a:spcBef>
              <a:spcPct val="0"/>
            </a:spcBef>
            <a:spcAft>
              <a:spcPct val="20000"/>
            </a:spcAft>
            <a:buChar char="•"/>
          </a:pPr>
          <a:r>
            <a:rPr lang="en-US" sz="2700" kern="1200"/>
            <a:t>Broader Society</a:t>
          </a:r>
        </a:p>
      </dsp:txBody>
      <dsp:txXfrm>
        <a:off x="0" y="895773"/>
        <a:ext cx="8915400" cy="282555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28399-7FBD-7249-8D07-9FB4BAD9B487}">
      <dsp:nvSpPr>
        <dsp:cNvPr id="0" name=""/>
        <dsp:cNvSpPr/>
      </dsp:nvSpPr>
      <dsp:spPr>
        <a:xfrm>
          <a:off x="1690672" y="0"/>
          <a:ext cx="3777622" cy="377762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9C3D9B-CEC2-8248-9E09-9423E810AB59}">
      <dsp:nvSpPr>
        <dsp:cNvPr id="0" name=""/>
        <dsp:cNvSpPr/>
      </dsp:nvSpPr>
      <dsp:spPr>
        <a:xfrm>
          <a:off x="2416273" y="379791"/>
          <a:ext cx="4781874"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Which Ethical Standards Categories Apply to the Dilemma?</a:t>
          </a:r>
        </a:p>
      </dsp:txBody>
      <dsp:txXfrm>
        <a:off x="2459926" y="423444"/>
        <a:ext cx="4694568" cy="806927"/>
      </dsp:txXfrm>
    </dsp:sp>
    <dsp:sp modelId="{3B5A966F-BFAB-384A-9497-4F89B70EE71F}">
      <dsp:nvSpPr>
        <dsp:cNvPr id="0" name=""/>
        <dsp:cNvSpPr/>
      </dsp:nvSpPr>
      <dsp:spPr>
        <a:xfrm>
          <a:off x="2406168" y="1385804"/>
          <a:ext cx="4802082"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Are There  Multiple Ethical Standard Categories In Play?</a:t>
          </a:r>
        </a:p>
      </dsp:txBody>
      <dsp:txXfrm>
        <a:off x="2449821" y="1429457"/>
        <a:ext cx="4714776" cy="806927"/>
      </dsp:txXfrm>
    </dsp:sp>
    <dsp:sp modelId="{375469BC-4EBD-AD49-A5D9-ED49A60C02B7}">
      <dsp:nvSpPr>
        <dsp:cNvPr id="0" name=""/>
        <dsp:cNvSpPr/>
      </dsp:nvSpPr>
      <dsp:spPr>
        <a:xfrm>
          <a:off x="2389692" y="2391817"/>
          <a:ext cx="4835035" cy="89423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How would You Weigh the Standard Categories and Why?</a:t>
          </a:r>
        </a:p>
      </dsp:txBody>
      <dsp:txXfrm>
        <a:off x="2433345" y="2435470"/>
        <a:ext cx="4747729" cy="80692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E8A51-A70C-1544-9220-ECBCF288A744}">
      <dsp:nvSpPr>
        <dsp:cNvPr id="0" name=""/>
        <dsp:cNvSpPr/>
      </dsp:nvSpPr>
      <dsp:spPr>
        <a:xfrm>
          <a:off x="0" y="151394"/>
          <a:ext cx="8915400" cy="3474832"/>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DDD35E-DF35-CC4E-A8CA-2B58901AA5EA}">
      <dsp:nvSpPr>
        <dsp:cNvPr id="0" name=""/>
        <dsp:cNvSpPr/>
      </dsp:nvSpPr>
      <dsp:spPr>
        <a:xfrm>
          <a:off x="719152" y="1020102"/>
          <a:ext cx="7304707" cy="1737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65760" rIns="0" bIns="365760" numCol="1" spcCol="1270" anchor="ctr" anchorCtr="0">
          <a:noAutofit/>
        </a:bodyPr>
        <a:lstStyle/>
        <a:p>
          <a:pPr marL="0" lvl="0" indent="0" algn="ctr" defTabSz="1600200">
            <a:lnSpc>
              <a:spcPct val="90000"/>
            </a:lnSpc>
            <a:spcBef>
              <a:spcPct val="0"/>
            </a:spcBef>
            <a:spcAft>
              <a:spcPct val="35000"/>
            </a:spcAft>
            <a:buNone/>
          </a:pPr>
          <a:r>
            <a:rPr lang="en-US" sz="3600" kern="1200" dirty="0"/>
            <a:t>Which Specific Standards within All Relevant Standards Categories Apply?</a:t>
          </a:r>
        </a:p>
      </dsp:txBody>
      <dsp:txXfrm>
        <a:off x="719152" y="1020102"/>
        <a:ext cx="7304707" cy="173741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28399-7FBD-7249-8D07-9FB4BAD9B487}">
      <dsp:nvSpPr>
        <dsp:cNvPr id="0" name=""/>
        <dsp:cNvSpPr/>
      </dsp:nvSpPr>
      <dsp:spPr>
        <a:xfrm>
          <a:off x="2705608" y="0"/>
          <a:ext cx="4131910" cy="413191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9C3D9B-CEC2-8248-9E09-9423E810AB59}">
      <dsp:nvSpPr>
        <dsp:cNvPr id="0" name=""/>
        <dsp:cNvSpPr/>
      </dsp:nvSpPr>
      <dsp:spPr>
        <a:xfrm>
          <a:off x="3499260" y="413594"/>
          <a:ext cx="5230347" cy="7343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altLang="en-US" sz="1500" kern="1200" dirty="0"/>
            <a:t>Which Specific Ethical Standards Apply in each Relevant Standards Category and Ethical Principle subsection?</a:t>
          </a:r>
          <a:endParaRPr lang="en-US" sz="1500" kern="1200" dirty="0"/>
        </a:p>
      </dsp:txBody>
      <dsp:txXfrm>
        <a:off x="3535110" y="449444"/>
        <a:ext cx="5158647" cy="662682"/>
      </dsp:txXfrm>
    </dsp:sp>
    <dsp:sp modelId="{3B5A966F-BFAB-384A-9497-4F89B70EE71F}">
      <dsp:nvSpPr>
        <dsp:cNvPr id="0" name=""/>
        <dsp:cNvSpPr/>
      </dsp:nvSpPr>
      <dsp:spPr>
        <a:xfrm>
          <a:off x="3488209" y="1239774"/>
          <a:ext cx="5252450" cy="7343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t>How do we weigh each Specific Ethical Standard Within each Ethical Principle Subsection? Why?</a:t>
          </a:r>
          <a:endParaRPr lang="en-US" sz="1400" kern="1200" dirty="0"/>
        </a:p>
      </dsp:txBody>
      <dsp:txXfrm>
        <a:off x="3524059" y="1275624"/>
        <a:ext cx="5180750" cy="662682"/>
      </dsp:txXfrm>
    </dsp:sp>
    <dsp:sp modelId="{375469BC-4EBD-AD49-A5D9-ED49A60C02B7}">
      <dsp:nvSpPr>
        <dsp:cNvPr id="0" name=""/>
        <dsp:cNvSpPr/>
      </dsp:nvSpPr>
      <dsp:spPr>
        <a:xfrm>
          <a:off x="3470187" y="2065954"/>
          <a:ext cx="5288493" cy="7343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t>Do Some have equal Weight?</a:t>
          </a:r>
          <a:endParaRPr lang="en-US" sz="1400" kern="1200" dirty="0"/>
        </a:p>
      </dsp:txBody>
      <dsp:txXfrm>
        <a:off x="3506037" y="2101804"/>
        <a:ext cx="5216793" cy="662682"/>
      </dsp:txXfrm>
    </dsp:sp>
    <dsp:sp modelId="{175F9099-9AD1-C649-B5C7-82418D00531F}">
      <dsp:nvSpPr>
        <dsp:cNvPr id="0" name=""/>
        <dsp:cNvSpPr/>
      </dsp:nvSpPr>
      <dsp:spPr>
        <a:xfrm>
          <a:off x="3470187" y="2892135"/>
          <a:ext cx="5288493" cy="7343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t>Decision Based on Weight and Order of Principles and Standards-Most Important Standard is Client when Applicable to Dilemma.</a:t>
          </a:r>
          <a:endParaRPr lang="en-US" sz="1400" kern="1200" dirty="0"/>
        </a:p>
      </dsp:txBody>
      <dsp:txXfrm>
        <a:off x="3506037" y="2927985"/>
        <a:ext cx="5216793" cy="662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745A1-1E41-F44A-AF19-76F46FB48371}">
      <dsp:nvSpPr>
        <dsp:cNvPr id="0" name=""/>
        <dsp:cNvSpPr/>
      </dsp:nvSpPr>
      <dsp:spPr>
        <a:xfrm>
          <a:off x="0" y="559012"/>
          <a:ext cx="89154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4769568D-D6C1-7E49-B557-383978B5B22D}">
      <dsp:nvSpPr>
        <dsp:cNvPr id="0" name=""/>
        <dsp:cNvSpPr/>
      </dsp:nvSpPr>
      <dsp:spPr>
        <a:xfrm>
          <a:off x="445770" y="86523"/>
          <a:ext cx="7941766" cy="69388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666750">
            <a:lnSpc>
              <a:spcPct val="90000"/>
            </a:lnSpc>
            <a:spcBef>
              <a:spcPct val="0"/>
            </a:spcBef>
            <a:spcAft>
              <a:spcPct val="35000"/>
            </a:spcAft>
            <a:buNone/>
          </a:pPr>
          <a:r>
            <a:rPr lang="en-US" sz="1500" kern="1200"/>
            <a:t>A guide to thinking through a course of action</a:t>
          </a:r>
          <a:endParaRPr lang="en-US" sz="1500" kern="1200" dirty="0"/>
        </a:p>
      </dsp:txBody>
      <dsp:txXfrm>
        <a:off x="479643" y="120396"/>
        <a:ext cx="7874020" cy="626143"/>
      </dsp:txXfrm>
    </dsp:sp>
    <dsp:sp modelId="{BB59502F-5B0B-354D-8EC7-3153A869B6E5}">
      <dsp:nvSpPr>
        <dsp:cNvPr id="0" name=""/>
        <dsp:cNvSpPr/>
      </dsp:nvSpPr>
      <dsp:spPr>
        <a:xfrm>
          <a:off x="0" y="1455915"/>
          <a:ext cx="89154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A0A9D3F-E56A-6046-BFF6-7BC9DC9A9810}">
      <dsp:nvSpPr>
        <dsp:cNvPr id="0" name=""/>
        <dsp:cNvSpPr/>
      </dsp:nvSpPr>
      <dsp:spPr>
        <a:xfrm>
          <a:off x="445770" y="1018012"/>
          <a:ext cx="7932468" cy="65930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666750">
            <a:lnSpc>
              <a:spcPct val="90000"/>
            </a:lnSpc>
            <a:spcBef>
              <a:spcPct val="0"/>
            </a:spcBef>
            <a:spcAft>
              <a:spcPct val="35000"/>
            </a:spcAft>
            <a:buNone/>
          </a:pPr>
          <a:r>
            <a:rPr lang="en-US" sz="1500" kern="1200" dirty="0"/>
            <a:t>A way to document  decisions that are Board Defendable</a:t>
          </a:r>
        </a:p>
      </dsp:txBody>
      <dsp:txXfrm>
        <a:off x="477954" y="1050196"/>
        <a:ext cx="7868100" cy="594934"/>
      </dsp:txXfrm>
    </dsp:sp>
    <dsp:sp modelId="{25786B51-A685-9E49-B568-D87E29C57EB9}">
      <dsp:nvSpPr>
        <dsp:cNvPr id="0" name=""/>
        <dsp:cNvSpPr/>
      </dsp:nvSpPr>
      <dsp:spPr>
        <a:xfrm>
          <a:off x="0" y="2384504"/>
          <a:ext cx="89154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7394FEA-C1FA-F543-A32B-93DDE5E1FA89}">
      <dsp:nvSpPr>
        <dsp:cNvPr id="0" name=""/>
        <dsp:cNvSpPr/>
      </dsp:nvSpPr>
      <dsp:spPr>
        <a:xfrm>
          <a:off x="445770" y="1914915"/>
          <a:ext cx="7863819" cy="69098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666750">
            <a:lnSpc>
              <a:spcPct val="90000"/>
            </a:lnSpc>
            <a:spcBef>
              <a:spcPct val="0"/>
            </a:spcBef>
            <a:spcAft>
              <a:spcPct val="35000"/>
            </a:spcAft>
            <a:buNone/>
          </a:pPr>
          <a:r>
            <a:rPr lang="en-US" sz="1500" kern="1200" dirty="0"/>
            <a:t>Find your own clinical voice while keeping clients safe</a:t>
          </a:r>
        </a:p>
      </dsp:txBody>
      <dsp:txXfrm>
        <a:off x="479501" y="1948646"/>
        <a:ext cx="7796357" cy="623527"/>
      </dsp:txXfrm>
    </dsp:sp>
    <dsp:sp modelId="{E59D0B37-BA7D-8B4D-A499-27D95210A0FA}">
      <dsp:nvSpPr>
        <dsp:cNvPr id="0" name=""/>
        <dsp:cNvSpPr/>
      </dsp:nvSpPr>
      <dsp:spPr>
        <a:xfrm>
          <a:off x="0" y="3313098"/>
          <a:ext cx="89154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96EB1720-3DDD-7B4E-843B-7F738DD9E337}">
      <dsp:nvSpPr>
        <dsp:cNvPr id="0" name=""/>
        <dsp:cNvSpPr/>
      </dsp:nvSpPr>
      <dsp:spPr>
        <a:xfrm>
          <a:off x="445770" y="2843504"/>
          <a:ext cx="7896084" cy="69099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666750">
            <a:lnSpc>
              <a:spcPct val="90000"/>
            </a:lnSpc>
            <a:spcBef>
              <a:spcPct val="0"/>
            </a:spcBef>
            <a:spcAft>
              <a:spcPct val="35000"/>
            </a:spcAft>
            <a:buNone/>
          </a:pPr>
          <a:r>
            <a:rPr lang="en-US" sz="1500" kern="1200"/>
            <a:t>Instill a career long method of systematic ethical thinking</a:t>
          </a:r>
        </a:p>
      </dsp:txBody>
      <dsp:txXfrm>
        <a:off x="479501" y="2877235"/>
        <a:ext cx="7828622" cy="6235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1931D-B9AC-E84C-B2DE-FA2B21FBC51B}">
      <dsp:nvSpPr>
        <dsp:cNvPr id="0" name=""/>
        <dsp:cNvSpPr/>
      </dsp:nvSpPr>
      <dsp:spPr>
        <a:xfrm>
          <a:off x="668654" y="0"/>
          <a:ext cx="7578090" cy="37776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8F9903-6D57-554B-B060-BBC5BBF837E9}">
      <dsp:nvSpPr>
        <dsp:cNvPr id="0" name=""/>
        <dsp:cNvSpPr/>
      </dsp:nvSpPr>
      <dsp:spPr>
        <a:xfrm>
          <a:off x="1560195" y="1133286"/>
          <a:ext cx="5795010" cy="15110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Provide guide for everyday professional conduct</a:t>
          </a:r>
        </a:p>
      </dsp:txBody>
      <dsp:txXfrm>
        <a:off x="1633958" y="1207049"/>
        <a:ext cx="5647484" cy="13635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A08F2-F462-3742-B582-2E663C5A06CC}">
      <dsp:nvSpPr>
        <dsp:cNvPr id="0" name=""/>
        <dsp:cNvSpPr/>
      </dsp:nvSpPr>
      <dsp:spPr>
        <a:xfrm rot="16200000">
          <a:off x="2295" y="1688"/>
          <a:ext cx="3774244" cy="377424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As a framework for ethical decision making in my practice</a:t>
          </a:r>
        </a:p>
      </dsp:txBody>
      <dsp:txXfrm rot="5400000">
        <a:off x="2296" y="945248"/>
        <a:ext cx="3113751" cy="1887122"/>
      </dsp:txXfrm>
    </dsp:sp>
    <dsp:sp modelId="{AC3932BA-4959-7D40-9A11-BFB8ADEFA664}">
      <dsp:nvSpPr>
        <dsp:cNvPr id="0" name=""/>
        <dsp:cNvSpPr/>
      </dsp:nvSpPr>
      <dsp:spPr>
        <a:xfrm rot="5400000">
          <a:off x="5138860" y="1688"/>
          <a:ext cx="3774244" cy="377424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As a framework for ethical decision making when working with my supervisees</a:t>
          </a:r>
        </a:p>
      </dsp:txBody>
      <dsp:txXfrm rot="-5400000">
        <a:off x="5799354" y="945249"/>
        <a:ext cx="3113751" cy="1887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502B7-BF1D-0A44-9921-E865FE9414C1}">
      <dsp:nvSpPr>
        <dsp:cNvPr id="0" name=""/>
        <dsp:cNvSpPr/>
      </dsp:nvSpPr>
      <dsp:spPr>
        <a:xfrm>
          <a:off x="0" y="87441"/>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Core values on which the mission is based</a:t>
          </a:r>
        </a:p>
      </dsp:txBody>
      <dsp:txXfrm>
        <a:off x="34906" y="122347"/>
        <a:ext cx="8845588" cy="645240"/>
      </dsp:txXfrm>
    </dsp:sp>
    <dsp:sp modelId="{3C88E238-92F0-3744-9671-69FF73B347C8}">
      <dsp:nvSpPr>
        <dsp:cNvPr id="0" name=""/>
        <dsp:cNvSpPr/>
      </dsp:nvSpPr>
      <dsp:spPr>
        <a:xfrm>
          <a:off x="0" y="854334"/>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Principles – Broad ethical principles that guide social work practice</a:t>
          </a:r>
        </a:p>
      </dsp:txBody>
      <dsp:txXfrm>
        <a:off x="34906" y="889240"/>
        <a:ext cx="8845588" cy="645240"/>
      </dsp:txXfrm>
    </dsp:sp>
    <dsp:sp modelId="{72065035-4B27-154E-A96B-E94116AFD0B5}">
      <dsp:nvSpPr>
        <dsp:cNvPr id="0" name=""/>
        <dsp:cNvSpPr/>
      </dsp:nvSpPr>
      <dsp:spPr>
        <a:xfrm>
          <a:off x="0" y="1621227"/>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Designed to help professional identify relevant considerations when professional obligations and uncertainties arise</a:t>
          </a:r>
        </a:p>
      </dsp:txBody>
      <dsp:txXfrm>
        <a:off x="34906" y="1656133"/>
        <a:ext cx="8845588" cy="645240"/>
      </dsp:txXfrm>
    </dsp:sp>
    <dsp:sp modelId="{C21364DC-F6BF-8740-AC78-F7C5EA7F1A6A}">
      <dsp:nvSpPr>
        <dsp:cNvPr id="0" name=""/>
        <dsp:cNvSpPr/>
      </dsp:nvSpPr>
      <dsp:spPr>
        <a:xfrm>
          <a:off x="0" y="2388119"/>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Standards general public can use to hold us accountable</a:t>
          </a:r>
        </a:p>
      </dsp:txBody>
      <dsp:txXfrm>
        <a:off x="34906" y="2423025"/>
        <a:ext cx="8845588" cy="645240"/>
      </dsp:txXfrm>
    </dsp:sp>
    <dsp:sp modelId="{EA4F4D4C-93B5-EC42-BE41-80C56C2FE3F5}">
      <dsp:nvSpPr>
        <dsp:cNvPr id="0" name=""/>
        <dsp:cNvSpPr/>
      </dsp:nvSpPr>
      <dsp:spPr>
        <a:xfrm>
          <a:off x="0" y="3155012"/>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Guides new practitioners</a:t>
          </a:r>
        </a:p>
      </dsp:txBody>
      <dsp:txXfrm>
        <a:off x="34906" y="3189918"/>
        <a:ext cx="8845588" cy="645240"/>
      </dsp:txXfrm>
    </dsp:sp>
    <dsp:sp modelId="{16CC2D9E-7D3F-2140-926D-54CA8DDCADA8}">
      <dsp:nvSpPr>
        <dsp:cNvPr id="0" name=""/>
        <dsp:cNvSpPr/>
      </dsp:nvSpPr>
      <dsp:spPr>
        <a:xfrm>
          <a:off x="0" y="3921905"/>
          <a:ext cx="89154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Used in ethical complaints     </a:t>
          </a:r>
        </a:p>
      </dsp:txBody>
      <dsp:txXfrm>
        <a:off x="34906" y="3956811"/>
        <a:ext cx="8845588" cy="6452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6D703-969E-F744-9F3A-35BFF298D72D}">
      <dsp:nvSpPr>
        <dsp:cNvPr id="0" name=""/>
        <dsp:cNvSpPr/>
      </dsp:nvSpPr>
      <dsp:spPr>
        <a:xfrm>
          <a:off x="0" y="0"/>
          <a:ext cx="89154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E194FC7-5299-5E4A-84D0-3B988C9DE85F}">
      <dsp:nvSpPr>
        <dsp:cNvPr id="0" name=""/>
        <dsp:cNvSpPr/>
      </dsp:nvSpPr>
      <dsp:spPr>
        <a:xfrm>
          <a:off x="0" y="0"/>
          <a:ext cx="8915400"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Preamble:  Summarizes our mission and core values</a:t>
          </a:r>
        </a:p>
      </dsp:txBody>
      <dsp:txXfrm>
        <a:off x="0" y="0"/>
        <a:ext cx="8915400" cy="1028699"/>
      </dsp:txXfrm>
    </dsp:sp>
    <dsp:sp modelId="{7A706FDB-ABED-3F46-A5F2-C49476BB3E65}">
      <dsp:nvSpPr>
        <dsp:cNvPr id="0" name=""/>
        <dsp:cNvSpPr/>
      </dsp:nvSpPr>
      <dsp:spPr>
        <a:xfrm>
          <a:off x="0" y="1028699"/>
          <a:ext cx="89154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A1870534-741E-6C4C-8C92-41C8F65525AC}">
      <dsp:nvSpPr>
        <dsp:cNvPr id="0" name=""/>
        <dsp:cNvSpPr/>
      </dsp:nvSpPr>
      <dsp:spPr>
        <a:xfrm>
          <a:off x="0" y="1028699"/>
          <a:ext cx="8915400"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Purpose:  Overview of Codes main functions and guide for dealing with ethical dilemmas</a:t>
          </a:r>
        </a:p>
      </dsp:txBody>
      <dsp:txXfrm>
        <a:off x="0" y="1028699"/>
        <a:ext cx="8915400" cy="1028699"/>
      </dsp:txXfrm>
    </dsp:sp>
    <dsp:sp modelId="{1BC27223-65B6-9840-BDD3-CDE5A8FC3216}">
      <dsp:nvSpPr>
        <dsp:cNvPr id="0" name=""/>
        <dsp:cNvSpPr/>
      </dsp:nvSpPr>
      <dsp:spPr>
        <a:xfrm>
          <a:off x="0" y="2057399"/>
          <a:ext cx="89154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CFFCD6E-3520-9545-A673-A9B3F18BAF76}">
      <dsp:nvSpPr>
        <dsp:cNvPr id="0" name=""/>
        <dsp:cNvSpPr/>
      </dsp:nvSpPr>
      <dsp:spPr>
        <a:xfrm>
          <a:off x="0" y="2057399"/>
          <a:ext cx="8915400"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Ethical Principles: Broad ethical principles based on core values</a:t>
          </a:r>
        </a:p>
      </dsp:txBody>
      <dsp:txXfrm>
        <a:off x="0" y="2057399"/>
        <a:ext cx="8915400" cy="1028699"/>
      </dsp:txXfrm>
    </dsp:sp>
    <dsp:sp modelId="{3F033A4A-907D-BE43-A389-8A8A160F5B07}">
      <dsp:nvSpPr>
        <dsp:cNvPr id="0" name=""/>
        <dsp:cNvSpPr/>
      </dsp:nvSpPr>
      <dsp:spPr>
        <a:xfrm>
          <a:off x="0" y="3086099"/>
          <a:ext cx="8915400"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805CD10-8E9A-0F4C-961C-27D8C685358D}">
      <dsp:nvSpPr>
        <dsp:cNvPr id="0" name=""/>
        <dsp:cNvSpPr/>
      </dsp:nvSpPr>
      <dsp:spPr>
        <a:xfrm>
          <a:off x="0" y="3086099"/>
          <a:ext cx="8915400"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Ethical Standards:  Specific ethical standards to guide social workers</a:t>
          </a:r>
        </a:p>
      </dsp:txBody>
      <dsp:txXfrm>
        <a:off x="0" y="3086099"/>
        <a:ext cx="8915400" cy="10286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B9A99-CF8F-B943-82D6-155F26A2FC0A}">
      <dsp:nvSpPr>
        <dsp:cNvPr id="0" name=""/>
        <dsp:cNvSpPr/>
      </dsp:nvSpPr>
      <dsp:spPr>
        <a:xfrm>
          <a:off x="0" y="10770"/>
          <a:ext cx="89154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a:t>Service:  </a:t>
          </a:r>
          <a:endParaRPr lang="en-US" sz="2800" kern="1200"/>
        </a:p>
      </dsp:txBody>
      <dsp:txXfrm>
        <a:off x="32784" y="43554"/>
        <a:ext cx="8849832" cy="606012"/>
      </dsp:txXfrm>
    </dsp:sp>
    <dsp:sp modelId="{B38FAE7D-6501-3244-9F5F-47EA25B44D5D}">
      <dsp:nvSpPr>
        <dsp:cNvPr id="0" name=""/>
        <dsp:cNvSpPr/>
      </dsp:nvSpPr>
      <dsp:spPr>
        <a:xfrm>
          <a:off x="0" y="682350"/>
          <a:ext cx="89154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Social Workers’ primary goal is to help people in need and address social problems</a:t>
          </a:r>
        </a:p>
      </dsp:txBody>
      <dsp:txXfrm>
        <a:off x="0" y="682350"/>
        <a:ext cx="8915400" cy="695520"/>
      </dsp:txXfrm>
    </dsp:sp>
    <dsp:sp modelId="{F470D094-FFF4-994A-892F-4B4C9C590A44}">
      <dsp:nvSpPr>
        <dsp:cNvPr id="0" name=""/>
        <dsp:cNvSpPr/>
      </dsp:nvSpPr>
      <dsp:spPr>
        <a:xfrm>
          <a:off x="0" y="1377870"/>
          <a:ext cx="89154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a:t>Social Justice:  </a:t>
          </a:r>
          <a:endParaRPr lang="en-US" sz="2800" kern="1200"/>
        </a:p>
      </dsp:txBody>
      <dsp:txXfrm>
        <a:off x="32784" y="1410654"/>
        <a:ext cx="8849832" cy="606012"/>
      </dsp:txXfrm>
    </dsp:sp>
    <dsp:sp modelId="{1BFD9CEC-362B-E342-A6D0-1DD585FE0BCD}">
      <dsp:nvSpPr>
        <dsp:cNvPr id="0" name=""/>
        <dsp:cNvSpPr/>
      </dsp:nvSpPr>
      <dsp:spPr>
        <a:xfrm>
          <a:off x="0" y="2049451"/>
          <a:ext cx="8915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Social Workers challenge social injustice</a:t>
          </a:r>
        </a:p>
      </dsp:txBody>
      <dsp:txXfrm>
        <a:off x="0" y="2049451"/>
        <a:ext cx="8915400" cy="463680"/>
      </dsp:txXfrm>
    </dsp:sp>
    <dsp:sp modelId="{BD997C37-D934-A54F-9C3C-F536C79C3176}">
      <dsp:nvSpPr>
        <dsp:cNvPr id="0" name=""/>
        <dsp:cNvSpPr/>
      </dsp:nvSpPr>
      <dsp:spPr>
        <a:xfrm>
          <a:off x="0" y="2513131"/>
          <a:ext cx="89154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a:t>Dignity and worth of person:  </a:t>
          </a:r>
          <a:endParaRPr lang="en-US" sz="2800" kern="1200"/>
        </a:p>
      </dsp:txBody>
      <dsp:txXfrm>
        <a:off x="32784" y="2545915"/>
        <a:ext cx="8849832" cy="606012"/>
      </dsp:txXfrm>
    </dsp:sp>
    <dsp:sp modelId="{B854F32F-3555-814B-916F-F2864D8076BF}">
      <dsp:nvSpPr>
        <dsp:cNvPr id="0" name=""/>
        <dsp:cNvSpPr/>
      </dsp:nvSpPr>
      <dsp:spPr>
        <a:xfrm>
          <a:off x="0" y="3184711"/>
          <a:ext cx="8915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Social Workers respect the inherent dignity and worth of the person</a:t>
          </a:r>
        </a:p>
      </dsp:txBody>
      <dsp:txXfrm>
        <a:off x="0" y="3184711"/>
        <a:ext cx="8915400" cy="463680"/>
      </dsp:txXfrm>
    </dsp:sp>
    <dsp:sp modelId="{00AF6B52-E7EC-3F45-9570-9AFFDD2C501C}">
      <dsp:nvSpPr>
        <dsp:cNvPr id="0" name=""/>
        <dsp:cNvSpPr/>
      </dsp:nvSpPr>
      <dsp:spPr>
        <a:xfrm>
          <a:off x="0" y="3648391"/>
          <a:ext cx="89154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a:t>Importance of human relationships:  </a:t>
          </a:r>
          <a:endParaRPr lang="en-US" sz="2800" kern="1200"/>
        </a:p>
      </dsp:txBody>
      <dsp:txXfrm>
        <a:off x="32784" y="3681175"/>
        <a:ext cx="8849832" cy="606012"/>
      </dsp:txXfrm>
    </dsp:sp>
    <dsp:sp modelId="{CC657EC9-74E2-F04D-B603-680E86962842}">
      <dsp:nvSpPr>
        <dsp:cNvPr id="0" name=""/>
        <dsp:cNvSpPr/>
      </dsp:nvSpPr>
      <dsp:spPr>
        <a:xfrm>
          <a:off x="0" y="4319971"/>
          <a:ext cx="8915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Social Workers recognize the central importance of human relationships</a:t>
          </a:r>
        </a:p>
      </dsp:txBody>
      <dsp:txXfrm>
        <a:off x="0" y="4319971"/>
        <a:ext cx="8915400" cy="4636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E16B0-8773-2F43-9392-C2B3F609CB73}">
      <dsp:nvSpPr>
        <dsp:cNvPr id="0" name=""/>
        <dsp:cNvSpPr/>
      </dsp:nvSpPr>
      <dsp:spPr>
        <a:xfrm>
          <a:off x="0" y="24843"/>
          <a:ext cx="8915400"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Integrity</a:t>
          </a:r>
          <a:r>
            <a:rPr lang="en-US" sz="3700" kern="1200"/>
            <a:t>: </a:t>
          </a:r>
        </a:p>
      </dsp:txBody>
      <dsp:txXfrm>
        <a:off x="43321" y="68164"/>
        <a:ext cx="8828758" cy="800803"/>
      </dsp:txXfrm>
    </dsp:sp>
    <dsp:sp modelId="{EC25E926-80D8-E043-ADA2-3990C89569D7}">
      <dsp:nvSpPr>
        <dsp:cNvPr id="0" name=""/>
        <dsp:cNvSpPr/>
      </dsp:nvSpPr>
      <dsp:spPr>
        <a:xfrm>
          <a:off x="0" y="912288"/>
          <a:ext cx="89154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dirty="0"/>
            <a:t> behave in a trustworthy manner</a:t>
          </a:r>
        </a:p>
      </dsp:txBody>
      <dsp:txXfrm>
        <a:off x="0" y="912288"/>
        <a:ext cx="8915400" cy="612720"/>
      </dsp:txXfrm>
    </dsp:sp>
    <dsp:sp modelId="{B22CEA51-6B6A-A34E-BDCD-EEE50B9D780D}">
      <dsp:nvSpPr>
        <dsp:cNvPr id="0" name=""/>
        <dsp:cNvSpPr/>
      </dsp:nvSpPr>
      <dsp:spPr>
        <a:xfrm>
          <a:off x="0" y="1525008"/>
          <a:ext cx="8915400"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Competence</a:t>
          </a:r>
          <a:r>
            <a:rPr lang="en-US" sz="3700" kern="1200"/>
            <a:t>: </a:t>
          </a:r>
        </a:p>
      </dsp:txBody>
      <dsp:txXfrm>
        <a:off x="43321" y="1568329"/>
        <a:ext cx="8828758" cy="800803"/>
      </dsp:txXfrm>
    </dsp:sp>
    <dsp:sp modelId="{E877D19A-01D6-C448-8207-E2E3C75D93B3}">
      <dsp:nvSpPr>
        <dsp:cNvPr id="0" name=""/>
        <dsp:cNvSpPr/>
      </dsp:nvSpPr>
      <dsp:spPr>
        <a:xfrm>
          <a:off x="0" y="2412453"/>
          <a:ext cx="8915400"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Social Workers practice within their areas of competency and develop and enhance their professional expertise</a:t>
          </a:r>
        </a:p>
      </dsp:txBody>
      <dsp:txXfrm>
        <a:off x="0" y="2412453"/>
        <a:ext cx="8915400" cy="134032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FEC8-82F0-2C4F-827A-0DB9FD19E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48C522-834E-124C-9244-882985606F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8D9FC-9722-D94B-B83C-1F8B3D5E067E}"/>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11AB7EA5-F1C9-A94A-A682-7DE76CE81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32DF6-8020-E847-8967-D6A86E811A59}"/>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63926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0BCE-61B4-2344-AEA5-9DD1CFABCD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8DA074-C59F-C840-A918-A355D1896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B54E2-FF53-E04E-8D4F-71C8546F26E5}"/>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D7B7A607-F33E-BF4B-B84E-5A91AD808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92715-AD46-B740-BA80-15B7C1EA4BF0}"/>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54023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B471A0-7E30-4C42-BEB7-6A3E7F9D31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C75527-EE4C-394A-B89E-534D02362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3D154-9E2F-0A4D-BB57-51C6B6D08FB5}"/>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3645C5D7-A7BE-5B49-8498-68550E4727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3D787-A66B-474A-B71C-3742CB478B3D}"/>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00930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A9FF-1B77-D442-BEF3-AB8811ECE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E96F5-71A4-344E-BCFF-31E6C7CA7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069A5-AD71-EB41-B08B-2CE09A4F64AE}"/>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3B52245D-0CB2-B249-9F98-CFD714EEB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F3DB2-EF49-364C-8E57-12120C76C80A}"/>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38600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289B-31C4-9146-A55C-CFC02C4B6A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28AD3-950C-FE43-8885-2FB777C1F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56AF14-8C31-7844-AAD5-0CCB7F37AA1B}"/>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46F6BE2A-522B-2B43-9CD1-53D0617E6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6B10F-09DF-6C47-953E-847A3C683817}"/>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359686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08EE-F446-C340-84AD-C7E4F9C92B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33A007-476C-674C-A13D-65D36211A7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E7A29-1CAC-6745-A1EC-368BCA6C45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32F45-9A9F-714A-B380-4B548E3AF5E3}"/>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6" name="Footer Placeholder 5">
            <a:extLst>
              <a:ext uri="{FF2B5EF4-FFF2-40B4-BE49-F238E27FC236}">
                <a16:creationId xmlns:a16="http://schemas.microsoft.com/office/drawing/2014/main" id="{92060AE4-3CA3-EC4A-A90F-D6B52C37E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AAE09-5301-9F40-AF58-3471DB2D53A7}"/>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80995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36FF-176E-CF4D-84E0-93FCB003B5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141B7-8717-DC49-B2BA-1447495211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E102DC-20A1-3A4D-A9D3-06F3E0029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551CCC-0B51-0547-BA35-EE88BA9479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F738BA-3AE1-5149-8994-60B1E6926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659FD2-388B-A745-AB23-F3AB850930DE}"/>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8" name="Footer Placeholder 7">
            <a:extLst>
              <a:ext uri="{FF2B5EF4-FFF2-40B4-BE49-F238E27FC236}">
                <a16:creationId xmlns:a16="http://schemas.microsoft.com/office/drawing/2014/main" id="{363A908C-B049-F146-92DC-CA35C06D58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ED5CF-0253-7442-BFD4-B12B3E7617B5}"/>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7983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F729-D70C-F943-9B84-8EDD9A5676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E83F4F-8A9B-5947-B2D0-19326251F0D5}"/>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4" name="Footer Placeholder 3">
            <a:extLst>
              <a:ext uri="{FF2B5EF4-FFF2-40B4-BE49-F238E27FC236}">
                <a16:creationId xmlns:a16="http://schemas.microsoft.com/office/drawing/2014/main" id="{6F89E8B3-81B9-7945-BB96-6BFE3F3AA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C92935-96A4-B549-9882-19BE341517D3}"/>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79654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80E23F-E4ED-744D-87A0-734E019C71AD}"/>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3" name="Footer Placeholder 2">
            <a:extLst>
              <a:ext uri="{FF2B5EF4-FFF2-40B4-BE49-F238E27FC236}">
                <a16:creationId xmlns:a16="http://schemas.microsoft.com/office/drawing/2014/main" id="{C7D10AAC-1F5E-314B-A17C-576880F5E1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D7DFC5-6B19-0E4F-80FD-ADCC0D9CAF63}"/>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9572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480E-7D8F-EB42-B631-6A4BBFF115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59FE0D-D842-2D40-9337-92C28C2B2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76F1A-61A7-D24B-BDA7-D48D83F33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12290-78AE-384D-9302-EADD552EF8DA}"/>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6" name="Footer Placeholder 5">
            <a:extLst>
              <a:ext uri="{FF2B5EF4-FFF2-40B4-BE49-F238E27FC236}">
                <a16:creationId xmlns:a16="http://schemas.microsoft.com/office/drawing/2014/main" id="{357365D0-FF92-9B4F-A4BA-98384FD50C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3B0BA-D6CF-924D-AB61-A0E9C389B3F0}"/>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72144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60A-C6C4-8A47-A656-ACDC2DF6D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0DCF70-05D1-DB43-95E9-17037046E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757AA1-B102-A643-8815-6502F1D58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E9896-43F1-B447-9D49-E5FC9AC8361C}"/>
              </a:ext>
            </a:extLst>
          </p:cNvPr>
          <p:cNvSpPr>
            <a:spLocks noGrp="1"/>
          </p:cNvSpPr>
          <p:nvPr>
            <p:ph type="dt" sz="half" idx="10"/>
          </p:nvPr>
        </p:nvSpPr>
        <p:spPr/>
        <p:txBody>
          <a:bodyPr/>
          <a:lstStyle/>
          <a:p>
            <a:fld id="{DF168835-8FD5-FE45-A667-662871374524}" type="datetimeFigureOut">
              <a:rPr lang="en-US" smtClean="0"/>
              <a:t>4/7/20</a:t>
            </a:fld>
            <a:endParaRPr lang="en-US"/>
          </a:p>
        </p:txBody>
      </p:sp>
      <p:sp>
        <p:nvSpPr>
          <p:cNvPr id="6" name="Footer Placeholder 5">
            <a:extLst>
              <a:ext uri="{FF2B5EF4-FFF2-40B4-BE49-F238E27FC236}">
                <a16:creationId xmlns:a16="http://schemas.microsoft.com/office/drawing/2014/main" id="{B66D2946-8173-2A44-9652-D8A81BAB5C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72B1A-0A90-F849-AA90-80B5B97B0D6A}"/>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7479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02D7EB-87D5-CA4E-8E80-C3EF6AC39F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8E8337-066C-AA4E-8382-321F25EFD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C4E13-58C6-E744-A42C-6364B4AAD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68835-8FD5-FE45-A667-662871374524}" type="datetimeFigureOut">
              <a:rPr lang="en-US" smtClean="0"/>
              <a:t>4/7/20</a:t>
            </a:fld>
            <a:endParaRPr lang="en-US"/>
          </a:p>
        </p:txBody>
      </p:sp>
      <p:sp>
        <p:nvSpPr>
          <p:cNvPr id="5" name="Footer Placeholder 4">
            <a:extLst>
              <a:ext uri="{FF2B5EF4-FFF2-40B4-BE49-F238E27FC236}">
                <a16:creationId xmlns:a16="http://schemas.microsoft.com/office/drawing/2014/main" id="{A1579BA4-CF89-474D-95B6-4A807CEB3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53CB29-4556-0248-B322-7894CAF33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952CA-9CBD-3344-9A23-CB2C7813D402}" type="slidenum">
              <a:rPr lang="en-US" smtClean="0"/>
              <a:t>‹#›</a:t>
            </a:fld>
            <a:endParaRPr lang="en-US"/>
          </a:p>
        </p:txBody>
      </p:sp>
    </p:spTree>
    <p:extLst>
      <p:ext uri="{BB962C8B-B14F-4D97-AF65-F5344CB8AC3E}">
        <p14:creationId xmlns:p14="http://schemas.microsoft.com/office/powerpoint/2010/main" val="236382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png"/><Relationship Id="rId7" Type="http://schemas.openxmlformats.org/officeDocument/2006/relationships/diagramColors" Target="../diagrams/colors1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png"/><Relationship Id="rId7" Type="http://schemas.openxmlformats.org/officeDocument/2006/relationships/diagramColors" Target="../diagrams/colors1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png"/><Relationship Id="rId7" Type="http://schemas.openxmlformats.org/officeDocument/2006/relationships/diagramColors" Target="../diagrams/colors1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3.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png"/><Relationship Id="rId7" Type="http://schemas.openxmlformats.org/officeDocument/2006/relationships/diagramColors" Target="../diagrams/colors1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4.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png"/><Relationship Id="rId7" Type="http://schemas.openxmlformats.org/officeDocument/2006/relationships/diagramColors" Target="../diagrams/colors1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5.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png"/><Relationship Id="rId7" Type="http://schemas.openxmlformats.org/officeDocument/2006/relationships/diagramColors" Target="../diagrams/colors1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6.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2.png"/><Relationship Id="rId7" Type="http://schemas.openxmlformats.org/officeDocument/2006/relationships/diagramColors" Target="../diagrams/colors1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7.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2.png"/><Relationship Id="rId7" Type="http://schemas.openxmlformats.org/officeDocument/2006/relationships/diagramColors" Target="../diagrams/colors1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2.png"/><Relationship Id="rId7" Type="http://schemas.openxmlformats.org/officeDocument/2006/relationships/diagramColors" Target="../diagrams/colors19.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3.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2.png"/><Relationship Id="rId7" Type="http://schemas.openxmlformats.org/officeDocument/2006/relationships/diagramColors" Target="../diagrams/colors2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34.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png"/><Relationship Id="rId7" Type="http://schemas.openxmlformats.org/officeDocument/2006/relationships/diagramColors" Target="../diagrams/colors2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35.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2.png"/><Relationship Id="rId7" Type="http://schemas.openxmlformats.org/officeDocument/2006/relationships/diagramColors" Target="../diagrams/colors2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36.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2.png"/><Relationship Id="rId7" Type="http://schemas.openxmlformats.org/officeDocument/2006/relationships/diagramColors" Target="../diagrams/colors2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37.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2.png"/><Relationship Id="rId7" Type="http://schemas.openxmlformats.org/officeDocument/2006/relationships/diagramColors" Target="../diagrams/colors2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2DFF208B-73EB-7C41-904D-C0E16541D52D}"/>
              </a:ext>
            </a:extLst>
          </p:cNvPr>
          <p:cNvSpPr>
            <a:spLocks noGrp="1" noChangeArrowheads="1"/>
          </p:cNvSpPr>
          <p:nvPr>
            <p:ph type="ctrTitle"/>
          </p:nvPr>
        </p:nvSpPr>
        <p:spPr>
          <a:xfrm>
            <a:off x="1466091" y="1818861"/>
            <a:ext cx="8915400" cy="2262188"/>
          </a:xfrm>
        </p:spPr>
        <p:txBody>
          <a:bodyPr/>
          <a:lstStyle/>
          <a:p>
            <a:pPr eaLnBrk="1" hangingPunct="1"/>
            <a:r>
              <a:rPr lang="en-US" altLang="en-US" dirty="0"/>
              <a:t>Maintaining Ethics in an expanding Digital World </a:t>
            </a:r>
          </a:p>
        </p:txBody>
      </p:sp>
      <p:sp>
        <p:nvSpPr>
          <p:cNvPr id="7" name="Subtitle 2">
            <a:extLst>
              <a:ext uri="{FF2B5EF4-FFF2-40B4-BE49-F238E27FC236}">
                <a16:creationId xmlns:a16="http://schemas.microsoft.com/office/drawing/2014/main" id="{CF6A1057-D81F-5A42-83F7-75FA2EA01E95}"/>
              </a:ext>
            </a:extLst>
          </p:cNvPr>
          <p:cNvSpPr>
            <a:spLocks noGrp="1"/>
          </p:cNvSpPr>
          <p:nvPr>
            <p:ph type="subTitle" idx="1"/>
          </p:nvPr>
        </p:nvSpPr>
        <p:spPr>
          <a:xfrm>
            <a:off x="1466091" y="4081049"/>
            <a:ext cx="8915400" cy="1127125"/>
          </a:xfrm>
        </p:spPr>
        <p:txBody>
          <a:bodyPr rtlCol="0">
            <a:normAutofit/>
          </a:bodyPr>
          <a:lstStyle/>
          <a:p>
            <a:pPr eaLnBrk="1" fontAlgn="auto" hangingPunct="1">
              <a:spcAft>
                <a:spcPts val="0"/>
              </a:spcAft>
              <a:buFont typeface="Wingdings 3" charset="2"/>
              <a:buNone/>
              <a:defRPr/>
            </a:pPr>
            <a:r>
              <a:rPr lang="en-US" sz="2000" dirty="0"/>
              <a:t>The Importance of a robust referral and communication mechanism in providing excellence in clinical services</a:t>
            </a:r>
          </a:p>
        </p:txBody>
      </p:sp>
    </p:spTree>
    <p:extLst>
      <p:ext uri="{BB962C8B-B14F-4D97-AF65-F5344CB8AC3E}">
        <p14:creationId xmlns:p14="http://schemas.microsoft.com/office/powerpoint/2010/main" val="154989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2"/>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FB26A279-C7BD-494F-B81F-6AC3B1E32984}"/>
              </a:ext>
            </a:extLst>
          </p:cNvPr>
          <p:cNvSpPr txBox="1">
            <a:spLocks noChangeArrowheads="1"/>
          </p:cNvSpPr>
          <p:nvPr/>
        </p:nvSpPr>
        <p:spPr>
          <a:xfrm>
            <a:off x="1482340" y="816244"/>
            <a:ext cx="8912225" cy="1281112"/>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Both LPC and LCSW Licensing Boards are Committed to Ethical Standards for Clients</a:t>
            </a:r>
            <a:br>
              <a:rPr lang="en-US" altLang="en-US" dirty="0"/>
            </a:br>
            <a:endParaRPr lang="en-US" altLang="en-US" dirty="0"/>
          </a:p>
        </p:txBody>
      </p:sp>
      <p:graphicFrame>
        <p:nvGraphicFramePr>
          <p:cNvPr id="7" name="Content Placeholder 3">
            <a:extLst>
              <a:ext uri="{FF2B5EF4-FFF2-40B4-BE49-F238E27FC236}">
                <a16:creationId xmlns:a16="http://schemas.microsoft.com/office/drawing/2014/main" id="{F012E884-2682-BA4D-A0C7-44015915B3A5}"/>
              </a:ext>
            </a:extLst>
          </p:cNvPr>
          <p:cNvGraphicFramePr>
            <a:graphicFrameLocks/>
          </p:cNvGraphicFramePr>
          <p:nvPr>
            <p:extLst>
              <p:ext uri="{D42A27DB-BD31-4B8C-83A1-F6EECF244321}">
                <p14:modId xmlns:p14="http://schemas.microsoft.com/office/powerpoint/2010/main" val="938926740"/>
              </p:ext>
            </p:extLst>
          </p:nvPr>
        </p:nvGraphicFramePr>
        <p:xfrm>
          <a:off x="1479164" y="2325956"/>
          <a:ext cx="8915400" cy="3020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00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29CC0FA5-3A3D-3D46-B4C9-EAB1500F5559}"/>
              </a:ext>
            </a:extLst>
          </p:cNvPr>
          <p:cNvSpPr txBox="1">
            <a:spLocks noChangeArrowheads="1"/>
          </p:cNvSpPr>
          <p:nvPr/>
        </p:nvSpPr>
        <p:spPr>
          <a:xfrm>
            <a:off x="1667284" y="878785"/>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Using Your License’s Board  Code of Ethics in your Daily Practice</a:t>
            </a:r>
          </a:p>
        </p:txBody>
      </p:sp>
      <p:graphicFrame>
        <p:nvGraphicFramePr>
          <p:cNvPr id="7" name="Content Placeholder 4">
            <a:extLst>
              <a:ext uri="{FF2B5EF4-FFF2-40B4-BE49-F238E27FC236}">
                <a16:creationId xmlns:a16="http://schemas.microsoft.com/office/drawing/2014/main" id="{9AAB8BB2-5926-3E4D-9B30-8D243A20269F}"/>
              </a:ext>
            </a:extLst>
          </p:cNvPr>
          <p:cNvGraphicFramePr>
            <a:graphicFrameLocks/>
          </p:cNvGraphicFramePr>
          <p:nvPr>
            <p:extLst>
              <p:ext uri="{D42A27DB-BD31-4B8C-83A1-F6EECF244321}">
                <p14:modId xmlns:p14="http://schemas.microsoft.com/office/powerpoint/2010/main" val="3760067782"/>
              </p:ext>
            </p:extLst>
          </p:nvPr>
        </p:nvGraphicFramePr>
        <p:xfrm>
          <a:off x="1664108" y="2388497"/>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3271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9A8175C7-FFCD-A84D-823F-F9FC2D20F69E}"/>
              </a:ext>
            </a:extLst>
          </p:cNvPr>
          <p:cNvSpPr txBox="1">
            <a:spLocks noChangeArrowheads="1"/>
          </p:cNvSpPr>
          <p:nvPr/>
        </p:nvSpPr>
        <p:spPr>
          <a:xfrm>
            <a:off x="1802753" y="597591"/>
            <a:ext cx="8912225" cy="1281112"/>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Intent of NASW Code of Ethics</a:t>
            </a:r>
          </a:p>
        </p:txBody>
      </p:sp>
      <p:graphicFrame>
        <p:nvGraphicFramePr>
          <p:cNvPr id="7" name="Content Placeholder 3">
            <a:extLst>
              <a:ext uri="{FF2B5EF4-FFF2-40B4-BE49-F238E27FC236}">
                <a16:creationId xmlns:a16="http://schemas.microsoft.com/office/drawing/2014/main" id="{C2734396-B195-8349-8811-602FE4109F32}"/>
              </a:ext>
            </a:extLst>
          </p:cNvPr>
          <p:cNvGraphicFramePr>
            <a:graphicFrameLocks/>
          </p:cNvGraphicFramePr>
          <p:nvPr>
            <p:extLst>
              <p:ext uri="{D42A27DB-BD31-4B8C-83A1-F6EECF244321}">
                <p14:modId xmlns:p14="http://schemas.microsoft.com/office/powerpoint/2010/main" val="3664562255"/>
              </p:ext>
            </p:extLst>
          </p:nvPr>
        </p:nvGraphicFramePr>
        <p:xfrm>
          <a:off x="1799578" y="2153478"/>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053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DC59-D0E5-DF49-9FBA-95F9A6361EA5}"/>
              </a:ext>
            </a:extLst>
          </p:cNvPr>
          <p:cNvSpPr>
            <a:spLocks noGrp="1"/>
          </p:cNvSpPr>
          <p:nvPr>
            <p:ph type="title"/>
          </p:nvPr>
        </p:nvSpPr>
        <p:spPr/>
        <p:txBody>
          <a:bodyPr/>
          <a:lstStyle/>
          <a:p>
            <a:r>
              <a:rPr lang="en-US" dirty="0"/>
              <a:t>NASW Code of Ethics Incorporation of Technology</a:t>
            </a:r>
          </a:p>
        </p:txBody>
      </p:sp>
      <p:sp>
        <p:nvSpPr>
          <p:cNvPr id="3" name="Content Placeholder 2">
            <a:extLst>
              <a:ext uri="{FF2B5EF4-FFF2-40B4-BE49-F238E27FC236}">
                <a16:creationId xmlns:a16="http://schemas.microsoft.com/office/drawing/2014/main" id="{B61C9222-3DA2-5849-9D77-32261AEAE51D}"/>
              </a:ext>
            </a:extLst>
          </p:cNvPr>
          <p:cNvSpPr>
            <a:spLocks noGrp="1"/>
          </p:cNvSpPr>
          <p:nvPr>
            <p:ph idx="1"/>
          </p:nvPr>
        </p:nvSpPr>
        <p:spPr/>
        <p:txBody>
          <a:bodyPr/>
          <a:lstStyle/>
          <a:p>
            <a:endParaRPr lang="en-US" dirty="0"/>
          </a:p>
          <a:p>
            <a:r>
              <a:rPr lang="en-US" dirty="0"/>
              <a:t>2017 first major revision since 1996</a:t>
            </a:r>
          </a:p>
          <a:p>
            <a:r>
              <a:rPr lang="en-US" dirty="0"/>
              <a:t>Incorporates 19 major changes for technology in our ethical standards</a:t>
            </a:r>
          </a:p>
          <a:p>
            <a:r>
              <a:rPr lang="en-US" dirty="0"/>
              <a:t>Many State Boards practice guidelines and regulations are based on NASW Code of Ethics</a:t>
            </a:r>
          </a:p>
        </p:txBody>
      </p:sp>
    </p:spTree>
    <p:extLst>
      <p:ext uri="{BB962C8B-B14F-4D97-AF65-F5344CB8AC3E}">
        <p14:creationId xmlns:p14="http://schemas.microsoft.com/office/powerpoint/2010/main" val="271781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501A9D47-8BE7-934E-B43C-E9CF9DD82A47}"/>
              </a:ext>
            </a:extLst>
          </p:cNvPr>
          <p:cNvSpPr txBox="1">
            <a:spLocks noChangeArrowheads="1"/>
          </p:cNvSpPr>
          <p:nvPr/>
        </p:nvSpPr>
        <p:spPr>
          <a:xfrm>
            <a:off x="1639887" y="484740"/>
            <a:ext cx="8912225" cy="1281112"/>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I use the NASW Code of Ethics…..</a:t>
            </a:r>
          </a:p>
        </p:txBody>
      </p:sp>
      <p:graphicFrame>
        <p:nvGraphicFramePr>
          <p:cNvPr id="3" name="Diagram 2">
            <a:extLst>
              <a:ext uri="{FF2B5EF4-FFF2-40B4-BE49-F238E27FC236}">
                <a16:creationId xmlns:a16="http://schemas.microsoft.com/office/drawing/2014/main" id="{2DE501DA-FF51-B243-AF5E-B6D383CC2E28}"/>
              </a:ext>
            </a:extLst>
          </p:cNvPr>
          <p:cNvGraphicFramePr/>
          <p:nvPr>
            <p:extLst>
              <p:ext uri="{D42A27DB-BD31-4B8C-83A1-F6EECF244321}">
                <p14:modId xmlns:p14="http://schemas.microsoft.com/office/powerpoint/2010/main" val="445386067"/>
              </p:ext>
            </p:extLst>
          </p:nvPr>
        </p:nvGraphicFramePr>
        <p:xfrm>
          <a:off x="1636711" y="1994452"/>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3287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BF99EFC0-7156-EC46-8589-0C46579CC7CD}"/>
              </a:ext>
            </a:extLst>
          </p:cNvPr>
          <p:cNvSpPr txBox="1">
            <a:spLocks noChangeArrowheads="1"/>
          </p:cNvSpPr>
          <p:nvPr/>
        </p:nvSpPr>
        <p:spPr>
          <a:xfrm>
            <a:off x="1663840" y="312018"/>
            <a:ext cx="8912225" cy="1281112"/>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NASW Code Has Six Purposes</a:t>
            </a:r>
          </a:p>
        </p:txBody>
      </p:sp>
      <p:graphicFrame>
        <p:nvGraphicFramePr>
          <p:cNvPr id="7" name="Content Placeholder 3">
            <a:extLst>
              <a:ext uri="{FF2B5EF4-FFF2-40B4-BE49-F238E27FC236}">
                <a16:creationId xmlns:a16="http://schemas.microsoft.com/office/drawing/2014/main" id="{4EBDCDE0-216D-1242-A3AC-04D0B0D73706}"/>
              </a:ext>
            </a:extLst>
          </p:cNvPr>
          <p:cNvGraphicFramePr>
            <a:graphicFrameLocks/>
          </p:cNvGraphicFramePr>
          <p:nvPr>
            <p:extLst>
              <p:ext uri="{D42A27DB-BD31-4B8C-83A1-F6EECF244321}">
                <p14:modId xmlns:p14="http://schemas.microsoft.com/office/powerpoint/2010/main" val="2777257452"/>
              </p:ext>
            </p:extLst>
          </p:nvPr>
        </p:nvGraphicFramePr>
        <p:xfrm>
          <a:off x="1664377" y="1441719"/>
          <a:ext cx="89154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7456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870B7EC8-80E2-0F42-BE9F-266E7BB1816D}"/>
              </a:ext>
            </a:extLst>
          </p:cNvPr>
          <p:cNvSpPr txBox="1">
            <a:spLocks noChangeArrowheads="1"/>
          </p:cNvSpPr>
          <p:nvPr/>
        </p:nvSpPr>
        <p:spPr>
          <a:xfrm>
            <a:off x="1528901" y="464862"/>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4 Sections of NASW Code</a:t>
            </a:r>
          </a:p>
        </p:txBody>
      </p:sp>
      <p:graphicFrame>
        <p:nvGraphicFramePr>
          <p:cNvPr id="7" name="Content Placeholder 3">
            <a:extLst>
              <a:ext uri="{FF2B5EF4-FFF2-40B4-BE49-F238E27FC236}">
                <a16:creationId xmlns:a16="http://schemas.microsoft.com/office/drawing/2014/main" id="{DC50E44D-2104-6C46-9207-76138642A042}"/>
              </a:ext>
            </a:extLst>
          </p:cNvPr>
          <p:cNvGraphicFramePr>
            <a:graphicFrameLocks/>
          </p:cNvGraphicFramePr>
          <p:nvPr>
            <p:extLst>
              <p:ext uri="{D42A27DB-BD31-4B8C-83A1-F6EECF244321}">
                <p14:modId xmlns:p14="http://schemas.microsoft.com/office/powerpoint/2010/main" val="81573077"/>
              </p:ext>
            </p:extLst>
          </p:nvPr>
        </p:nvGraphicFramePr>
        <p:xfrm>
          <a:off x="1525725" y="1974573"/>
          <a:ext cx="8915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13848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DDFA7294-278B-2740-BEF8-E0CC74659BAD}"/>
              </a:ext>
            </a:extLst>
          </p:cNvPr>
          <p:cNvSpPr txBox="1">
            <a:spLocks noChangeArrowheads="1"/>
          </p:cNvSpPr>
          <p:nvPr/>
        </p:nvSpPr>
        <p:spPr>
          <a:xfrm>
            <a:off x="1667284" y="265639"/>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Ethical Principles</a:t>
            </a:r>
          </a:p>
        </p:txBody>
      </p:sp>
      <p:graphicFrame>
        <p:nvGraphicFramePr>
          <p:cNvPr id="7" name="Content Placeholder 3">
            <a:extLst>
              <a:ext uri="{FF2B5EF4-FFF2-40B4-BE49-F238E27FC236}">
                <a16:creationId xmlns:a16="http://schemas.microsoft.com/office/drawing/2014/main" id="{8ACE6D6C-4A6A-C544-B6E1-96B7B0826871}"/>
              </a:ext>
            </a:extLst>
          </p:cNvPr>
          <p:cNvGraphicFramePr>
            <a:graphicFrameLocks/>
          </p:cNvGraphicFramePr>
          <p:nvPr>
            <p:extLst>
              <p:ext uri="{D42A27DB-BD31-4B8C-83A1-F6EECF244321}">
                <p14:modId xmlns:p14="http://schemas.microsoft.com/office/powerpoint/2010/main" val="741261499"/>
              </p:ext>
            </p:extLst>
          </p:nvPr>
        </p:nvGraphicFramePr>
        <p:xfrm>
          <a:off x="1664108" y="1371697"/>
          <a:ext cx="8915400" cy="47944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509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F8ABFBAE-3263-9F4B-A477-3361D1CFEA71}"/>
              </a:ext>
            </a:extLst>
          </p:cNvPr>
          <p:cNvSpPr txBox="1">
            <a:spLocks noChangeArrowheads="1"/>
          </p:cNvSpPr>
          <p:nvPr/>
        </p:nvSpPr>
        <p:spPr>
          <a:xfrm>
            <a:off x="1639887" y="653705"/>
            <a:ext cx="8912225" cy="1281112"/>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Ethical Principles (continued)</a:t>
            </a:r>
          </a:p>
        </p:txBody>
      </p:sp>
      <p:graphicFrame>
        <p:nvGraphicFramePr>
          <p:cNvPr id="7" name="Content Placeholder 3">
            <a:extLst>
              <a:ext uri="{FF2B5EF4-FFF2-40B4-BE49-F238E27FC236}">
                <a16:creationId xmlns:a16="http://schemas.microsoft.com/office/drawing/2014/main" id="{8F17EFF1-10BC-734F-8A90-4C8D4DB80C8B}"/>
              </a:ext>
            </a:extLst>
          </p:cNvPr>
          <p:cNvGraphicFramePr>
            <a:graphicFrameLocks/>
          </p:cNvGraphicFramePr>
          <p:nvPr>
            <p:extLst>
              <p:ext uri="{D42A27DB-BD31-4B8C-83A1-F6EECF244321}">
                <p14:modId xmlns:p14="http://schemas.microsoft.com/office/powerpoint/2010/main" val="620983999"/>
              </p:ext>
            </p:extLst>
          </p:nvPr>
        </p:nvGraphicFramePr>
        <p:xfrm>
          <a:off x="1636711" y="2163417"/>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652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690B3971-7B09-3046-87B2-D95960D81FF2}"/>
              </a:ext>
            </a:extLst>
          </p:cNvPr>
          <p:cNvSpPr txBox="1">
            <a:spLocks noChangeArrowheads="1"/>
          </p:cNvSpPr>
          <p:nvPr/>
        </p:nvSpPr>
        <p:spPr>
          <a:xfrm>
            <a:off x="1667283" y="189021"/>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Ethical Standards Categories </a:t>
            </a:r>
          </a:p>
        </p:txBody>
      </p:sp>
      <p:graphicFrame>
        <p:nvGraphicFramePr>
          <p:cNvPr id="7" name="Content Placeholder 3">
            <a:extLst>
              <a:ext uri="{FF2B5EF4-FFF2-40B4-BE49-F238E27FC236}">
                <a16:creationId xmlns:a16="http://schemas.microsoft.com/office/drawing/2014/main" id="{08F8E00B-4794-9E49-8DBC-376305EE47F2}"/>
              </a:ext>
            </a:extLst>
          </p:cNvPr>
          <p:cNvGraphicFramePr>
            <a:graphicFrameLocks/>
          </p:cNvGraphicFramePr>
          <p:nvPr>
            <p:extLst>
              <p:ext uri="{D42A27DB-BD31-4B8C-83A1-F6EECF244321}">
                <p14:modId xmlns:p14="http://schemas.microsoft.com/office/powerpoint/2010/main" val="3362668230"/>
              </p:ext>
            </p:extLst>
          </p:nvPr>
        </p:nvGraphicFramePr>
        <p:xfrm>
          <a:off x="1665695" y="1367341"/>
          <a:ext cx="8915400" cy="52516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2456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3BC88EB2-8D42-3140-8C97-43EE6573C95E}"/>
              </a:ext>
            </a:extLst>
          </p:cNvPr>
          <p:cNvSpPr txBox="1">
            <a:spLocks/>
          </p:cNvSpPr>
          <p:nvPr/>
        </p:nvSpPr>
        <p:spPr>
          <a:xfrm>
            <a:off x="838200" y="568325"/>
            <a:ext cx="10515600" cy="13620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1800" dirty="0"/>
            </a:br>
            <a:r>
              <a:rPr lang="en-US" sz="1800" dirty="0"/>
              <a:t> </a:t>
            </a:r>
            <a:r>
              <a:rPr lang="en-US" sz="1800" dirty="0">
                <a:solidFill>
                  <a:prstClr val="black"/>
                </a:solidFill>
              </a:rPr>
              <a:t> Parker Robinson</a:t>
            </a:r>
            <a:br>
              <a:rPr lang="en-US" sz="1800" dirty="0">
                <a:solidFill>
                  <a:prstClr val="black"/>
                </a:solidFill>
              </a:rPr>
            </a:br>
            <a:r>
              <a:rPr lang="en-US" sz="1800" dirty="0">
                <a:solidFill>
                  <a:prstClr val="black"/>
                </a:solidFill>
              </a:rPr>
              <a:t>Director of the Porter Cason institute for the Family</a:t>
            </a:r>
            <a:br>
              <a:rPr lang="en-US" sz="1800" dirty="0">
                <a:solidFill>
                  <a:prstClr val="black"/>
                </a:solidFill>
              </a:rPr>
            </a:br>
            <a:r>
              <a:rPr lang="en-US" sz="1800" dirty="0">
                <a:solidFill>
                  <a:prstClr val="black"/>
                </a:solidFill>
              </a:rPr>
              <a:t>Director for the Center of Life-Long Learning</a:t>
            </a:r>
            <a:br>
              <a:rPr lang="en-US" sz="1800" dirty="0">
                <a:solidFill>
                  <a:prstClr val="black"/>
                </a:solidFill>
              </a:rPr>
            </a:br>
            <a:r>
              <a:rPr lang="en-US" sz="1800" dirty="0">
                <a:solidFill>
                  <a:prstClr val="black"/>
                </a:solidFill>
              </a:rPr>
              <a:t>Tulane University School of Social Work</a:t>
            </a:r>
            <a:br>
              <a:rPr lang="en-US" sz="1800" dirty="0"/>
            </a:br>
            <a:endParaRPr lang="en-US" sz="1800" dirty="0"/>
          </a:p>
        </p:txBody>
      </p:sp>
      <p:sp>
        <p:nvSpPr>
          <p:cNvPr id="7" name="Content Placeholder 2">
            <a:extLst>
              <a:ext uri="{FF2B5EF4-FFF2-40B4-BE49-F238E27FC236}">
                <a16:creationId xmlns:a16="http://schemas.microsoft.com/office/drawing/2014/main" id="{C34CACC6-1DF8-2B49-BA38-DD5D0FAD56D5}"/>
              </a:ext>
            </a:extLst>
          </p:cNvPr>
          <p:cNvSpPr txBox="1">
            <a:spLocks/>
          </p:cNvSpPr>
          <p:nvPr/>
        </p:nvSpPr>
        <p:spPr>
          <a:xfrm>
            <a:off x="838200" y="1930401"/>
            <a:ext cx="10515600" cy="42465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dirty="0"/>
              <a:t>Ms. Robinson is the Director of Porter Cason Institute for the Family. In this capacity, she runs the Mental Health, Addictions and the Family Practice Certificate Program at the Tulane School of Social Work.  Currently supervising over 70 masters students in the process of receiving that specialization.   Ms. Sternbergh is passionate about helping clinicians develop their own unique clinical talent within an evidence based clinical practice context. </a:t>
            </a:r>
          </a:p>
          <a:p>
            <a:r>
              <a:rPr lang="en-US" sz="1400" dirty="0"/>
              <a:t>She also designs and completes the work of the Porter Cason Institute in consultation with its national board.  The work currently focusses on relational healing and what happens when a client has a supportive family system or has none at all.  Ms. Sternbergh has multiple community projects that focus on youth, the juvenile justice system, foster care, trauma and addiction.</a:t>
            </a:r>
          </a:p>
          <a:p>
            <a:r>
              <a:rPr lang="en-US" sz="1400" dirty="0"/>
              <a:t> She manages operations of Tulane School of Social Work’s Continuing Education Program.   She teaches clinical work at the masters’ level  and supervises LMSW social workers as they pursue their L.C.S.W.  </a:t>
            </a:r>
          </a:p>
          <a:p>
            <a:r>
              <a:rPr lang="en-US" sz="1400" dirty="0"/>
              <a:t>Ms.  Robinson created the Family Practice Journal Club as a component of the Mental Health, Addiction and the Family Certificate Program to bring community practice perspective and practicality to ivory tower theory and research. </a:t>
            </a:r>
          </a:p>
          <a:p>
            <a:r>
              <a:rPr lang="en-US" sz="1400" dirty="0"/>
              <a:t>She has private and pro bono practices that focus on family and couples work, children, trauma, substance misuse and attachment injury.   She has extensive training and experience in relational work with foci on attachment injury, addiction, grief, shame, trauma and life transitions. </a:t>
            </a:r>
          </a:p>
          <a:p>
            <a:r>
              <a:rPr lang="en-US" sz="1400" dirty="0"/>
              <a:t>Ms. Robinson is a Board Approved Clinical Supervisor and a  Licensed Clinical Social Worker.  She is trained in Emotionally Focused Therapy, EMDR, Narrative, Systems, DBT and CBT and Trauma.  She is a Certified Daring Way Facilitator (the work of </a:t>
            </a:r>
            <a:r>
              <a:rPr lang="en-US" sz="1400" dirty="0" err="1"/>
              <a:t>Brené</a:t>
            </a:r>
            <a:r>
              <a:rPr lang="en-US" sz="1400" dirty="0"/>
              <a:t> Brown)</a:t>
            </a:r>
          </a:p>
          <a:p>
            <a:r>
              <a:rPr lang="en-US" sz="1400" dirty="0"/>
              <a:t> She served on the Louisiana State Board of Social Workers from 2011-2014. She was Vice Chair of the Board and chaired the continuing education committee. She served on the technology committee.</a:t>
            </a:r>
          </a:p>
          <a:p>
            <a:r>
              <a:rPr lang="en-US" sz="1400" dirty="0"/>
              <a:t> </a:t>
            </a:r>
          </a:p>
          <a:p>
            <a:endParaRPr lang="en-US" sz="1400" dirty="0"/>
          </a:p>
          <a:p>
            <a:endParaRPr lang="en-US" sz="1400" b="1" dirty="0"/>
          </a:p>
          <a:p>
            <a:endParaRPr lang="en-US" sz="1400" dirty="0"/>
          </a:p>
        </p:txBody>
      </p:sp>
    </p:spTree>
    <p:extLst>
      <p:ext uri="{BB962C8B-B14F-4D97-AF65-F5344CB8AC3E}">
        <p14:creationId xmlns:p14="http://schemas.microsoft.com/office/powerpoint/2010/main" val="2869173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E18940D1-13B3-F34A-AB94-4EE67DCE111D}"/>
              </a:ext>
            </a:extLst>
          </p:cNvPr>
          <p:cNvSpPr txBox="1">
            <a:spLocks noChangeArrowheads="1"/>
          </p:cNvSpPr>
          <p:nvPr/>
        </p:nvSpPr>
        <p:spPr>
          <a:xfrm>
            <a:off x="1667284" y="325714"/>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What are Our…</a:t>
            </a:r>
            <a:br>
              <a:rPr lang="en-US" altLang="en-US"/>
            </a:br>
            <a:r>
              <a:rPr lang="en-US" altLang="en-US"/>
              <a:t>Ethical Standards for Clients</a:t>
            </a:r>
          </a:p>
        </p:txBody>
      </p:sp>
      <p:graphicFrame>
        <p:nvGraphicFramePr>
          <p:cNvPr id="7" name="Content Placeholder 3">
            <a:extLst>
              <a:ext uri="{FF2B5EF4-FFF2-40B4-BE49-F238E27FC236}">
                <a16:creationId xmlns:a16="http://schemas.microsoft.com/office/drawing/2014/main" id="{A222907D-926F-AE42-B234-6BCAFF09C14B}"/>
              </a:ext>
            </a:extLst>
          </p:cNvPr>
          <p:cNvGraphicFramePr>
            <a:graphicFrameLocks/>
          </p:cNvGraphicFramePr>
          <p:nvPr>
            <p:extLst>
              <p:ext uri="{D42A27DB-BD31-4B8C-83A1-F6EECF244321}">
                <p14:modId xmlns:p14="http://schemas.microsoft.com/office/powerpoint/2010/main" val="481589436"/>
              </p:ext>
            </p:extLst>
          </p:nvPr>
        </p:nvGraphicFramePr>
        <p:xfrm>
          <a:off x="1664108" y="1835426"/>
          <a:ext cx="8915400" cy="45266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80366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8" name="Title 1">
            <a:extLst>
              <a:ext uri="{FF2B5EF4-FFF2-40B4-BE49-F238E27FC236}">
                <a16:creationId xmlns:a16="http://schemas.microsoft.com/office/drawing/2014/main" id="{B3350C77-5866-5F43-8FC8-B477E7D4106A}"/>
              </a:ext>
            </a:extLst>
          </p:cNvPr>
          <p:cNvSpPr txBox="1">
            <a:spLocks/>
          </p:cNvSpPr>
          <p:nvPr/>
        </p:nvSpPr>
        <p:spPr>
          <a:xfrm>
            <a:off x="1717744" y="594071"/>
            <a:ext cx="8912225" cy="1281112"/>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a:solidFill>
                  <a:schemeClr val="tx1">
                    <a:lumMod val="85000"/>
                    <a:lumOff val="15000"/>
                  </a:schemeClr>
                </a:solidFill>
              </a:rPr>
              <a:t>What are Our…</a:t>
            </a:r>
            <a:br>
              <a:rPr lang="en-US">
                <a:solidFill>
                  <a:schemeClr val="tx1">
                    <a:lumMod val="85000"/>
                    <a:lumOff val="15000"/>
                  </a:schemeClr>
                </a:solidFill>
              </a:rPr>
            </a:br>
            <a:r>
              <a:rPr lang="en-US">
                <a:solidFill>
                  <a:schemeClr val="tx1">
                    <a:lumMod val="85000"/>
                    <a:lumOff val="15000"/>
                  </a:schemeClr>
                </a:solidFill>
              </a:rPr>
              <a:t>Ethical Standards for Clients (continued)</a:t>
            </a:r>
            <a:endParaRPr lang="en-US" dirty="0">
              <a:solidFill>
                <a:schemeClr val="tx1">
                  <a:lumMod val="85000"/>
                  <a:lumOff val="15000"/>
                </a:schemeClr>
              </a:solidFill>
            </a:endParaRPr>
          </a:p>
        </p:txBody>
      </p:sp>
      <p:graphicFrame>
        <p:nvGraphicFramePr>
          <p:cNvPr id="9" name="Content Placeholder 3">
            <a:extLst>
              <a:ext uri="{FF2B5EF4-FFF2-40B4-BE49-F238E27FC236}">
                <a16:creationId xmlns:a16="http://schemas.microsoft.com/office/drawing/2014/main" id="{BA7649A0-7CDE-DB40-A504-1459490BB1CE}"/>
              </a:ext>
            </a:extLst>
          </p:cNvPr>
          <p:cNvGraphicFramePr>
            <a:graphicFrameLocks/>
          </p:cNvGraphicFramePr>
          <p:nvPr>
            <p:extLst>
              <p:ext uri="{D42A27DB-BD31-4B8C-83A1-F6EECF244321}">
                <p14:modId xmlns:p14="http://schemas.microsoft.com/office/powerpoint/2010/main" val="1913007502"/>
              </p:ext>
            </p:extLst>
          </p:nvPr>
        </p:nvGraphicFramePr>
        <p:xfrm>
          <a:off x="1337310" y="2103783"/>
          <a:ext cx="9692640" cy="41601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76743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BF4FD391-DEFB-6742-ADF4-5B86DDA47EBB}"/>
              </a:ext>
            </a:extLst>
          </p:cNvPr>
          <p:cNvSpPr txBox="1">
            <a:spLocks noChangeArrowheads="1"/>
          </p:cNvSpPr>
          <p:nvPr/>
        </p:nvSpPr>
        <p:spPr>
          <a:xfrm>
            <a:off x="1667284" y="142073"/>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What are Our…</a:t>
            </a:r>
            <a:br>
              <a:rPr lang="en-US" altLang="en-US"/>
            </a:br>
            <a:r>
              <a:rPr lang="en-US" altLang="en-US"/>
              <a:t>Ethical Standards for Colleagues</a:t>
            </a:r>
          </a:p>
        </p:txBody>
      </p:sp>
      <p:graphicFrame>
        <p:nvGraphicFramePr>
          <p:cNvPr id="7" name="Content Placeholder 3">
            <a:extLst>
              <a:ext uri="{FF2B5EF4-FFF2-40B4-BE49-F238E27FC236}">
                <a16:creationId xmlns:a16="http://schemas.microsoft.com/office/drawing/2014/main" id="{FB1E7BB3-735A-F64A-90F1-B2A1136ABB20}"/>
              </a:ext>
            </a:extLst>
          </p:cNvPr>
          <p:cNvGraphicFramePr>
            <a:graphicFrameLocks/>
          </p:cNvGraphicFramePr>
          <p:nvPr>
            <p:extLst>
              <p:ext uri="{D42A27DB-BD31-4B8C-83A1-F6EECF244321}">
                <p14:modId xmlns:p14="http://schemas.microsoft.com/office/powerpoint/2010/main" val="3904090259"/>
              </p:ext>
            </p:extLst>
          </p:nvPr>
        </p:nvGraphicFramePr>
        <p:xfrm>
          <a:off x="1664108" y="1651784"/>
          <a:ext cx="8915400" cy="4514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91506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270A8BAC-8C5A-D24E-A239-C0C189F1F258}"/>
              </a:ext>
            </a:extLst>
          </p:cNvPr>
          <p:cNvSpPr txBox="1">
            <a:spLocks noChangeArrowheads="1"/>
          </p:cNvSpPr>
          <p:nvPr/>
        </p:nvSpPr>
        <p:spPr>
          <a:xfrm>
            <a:off x="1667284" y="325714"/>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What are Our…</a:t>
            </a:r>
            <a:br>
              <a:rPr lang="en-US" altLang="en-US"/>
            </a:br>
            <a:r>
              <a:rPr lang="en-US" altLang="en-US"/>
              <a:t>Ethical Standards as Professionals</a:t>
            </a:r>
          </a:p>
        </p:txBody>
      </p:sp>
      <p:graphicFrame>
        <p:nvGraphicFramePr>
          <p:cNvPr id="7" name="Content Placeholder 3">
            <a:extLst>
              <a:ext uri="{FF2B5EF4-FFF2-40B4-BE49-F238E27FC236}">
                <a16:creationId xmlns:a16="http://schemas.microsoft.com/office/drawing/2014/main" id="{99476347-8155-F74B-9006-74EFB7BEA9C7}"/>
              </a:ext>
            </a:extLst>
          </p:cNvPr>
          <p:cNvGraphicFramePr>
            <a:graphicFrameLocks/>
          </p:cNvGraphicFramePr>
          <p:nvPr>
            <p:extLst>
              <p:ext uri="{D42A27DB-BD31-4B8C-83A1-F6EECF244321}">
                <p14:modId xmlns:p14="http://schemas.microsoft.com/office/powerpoint/2010/main" val="2475767451"/>
              </p:ext>
            </p:extLst>
          </p:nvPr>
        </p:nvGraphicFramePr>
        <p:xfrm>
          <a:off x="1664108" y="1835426"/>
          <a:ext cx="8915400" cy="44031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342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8" name="Title 1">
            <a:extLst>
              <a:ext uri="{FF2B5EF4-FFF2-40B4-BE49-F238E27FC236}">
                <a16:creationId xmlns:a16="http://schemas.microsoft.com/office/drawing/2014/main" id="{CDD16980-500B-9B44-B296-A1C25E5B3B77}"/>
              </a:ext>
            </a:extLst>
          </p:cNvPr>
          <p:cNvSpPr txBox="1">
            <a:spLocks/>
          </p:cNvSpPr>
          <p:nvPr/>
        </p:nvSpPr>
        <p:spPr>
          <a:xfrm>
            <a:off x="1757501" y="604010"/>
            <a:ext cx="8912225" cy="1281112"/>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a:solidFill>
                  <a:schemeClr val="tx1">
                    <a:lumMod val="85000"/>
                    <a:lumOff val="15000"/>
                  </a:schemeClr>
                </a:solidFill>
              </a:rPr>
              <a:t>What are Our…</a:t>
            </a:r>
            <a:br>
              <a:rPr lang="en-US">
                <a:solidFill>
                  <a:schemeClr val="tx1">
                    <a:lumMod val="85000"/>
                    <a:lumOff val="15000"/>
                  </a:schemeClr>
                </a:solidFill>
              </a:rPr>
            </a:br>
            <a:r>
              <a:rPr lang="en-US">
                <a:solidFill>
                  <a:schemeClr val="tx1">
                    <a:lumMod val="85000"/>
                    <a:lumOff val="15000"/>
                  </a:schemeClr>
                </a:solidFill>
              </a:rPr>
              <a:t>Ethical Standards for the Broader Society</a:t>
            </a:r>
            <a:endParaRPr lang="en-US" dirty="0">
              <a:solidFill>
                <a:schemeClr val="tx1">
                  <a:lumMod val="85000"/>
                  <a:lumOff val="15000"/>
                </a:schemeClr>
              </a:solidFill>
            </a:endParaRPr>
          </a:p>
        </p:txBody>
      </p:sp>
      <p:graphicFrame>
        <p:nvGraphicFramePr>
          <p:cNvPr id="9" name="Content Placeholder 3">
            <a:extLst>
              <a:ext uri="{FF2B5EF4-FFF2-40B4-BE49-F238E27FC236}">
                <a16:creationId xmlns:a16="http://schemas.microsoft.com/office/drawing/2014/main" id="{EA9BBFB7-B439-704C-88AD-2CE3A92B9E0E}"/>
              </a:ext>
            </a:extLst>
          </p:cNvPr>
          <p:cNvGraphicFramePr>
            <a:graphicFrameLocks/>
          </p:cNvGraphicFramePr>
          <p:nvPr>
            <p:extLst>
              <p:ext uri="{D42A27DB-BD31-4B8C-83A1-F6EECF244321}">
                <p14:modId xmlns:p14="http://schemas.microsoft.com/office/powerpoint/2010/main" val="25277603"/>
              </p:ext>
            </p:extLst>
          </p:nvPr>
        </p:nvGraphicFramePr>
        <p:xfrm>
          <a:off x="1303020" y="2113722"/>
          <a:ext cx="9898379" cy="4355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2512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87CB8175-8B14-B948-B5C1-069CAD93BE3F}"/>
              </a:ext>
            </a:extLst>
          </p:cNvPr>
          <p:cNvSpPr txBox="1">
            <a:spLocks noChangeArrowheads="1"/>
          </p:cNvSpPr>
          <p:nvPr/>
        </p:nvSpPr>
        <p:spPr>
          <a:xfrm>
            <a:off x="1667284" y="435045"/>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Some Tech Related Ethical Principles- Client</a:t>
            </a:r>
          </a:p>
        </p:txBody>
      </p:sp>
      <p:graphicFrame>
        <p:nvGraphicFramePr>
          <p:cNvPr id="7" name="Content Placeholder 3">
            <a:extLst>
              <a:ext uri="{FF2B5EF4-FFF2-40B4-BE49-F238E27FC236}">
                <a16:creationId xmlns:a16="http://schemas.microsoft.com/office/drawing/2014/main" id="{6BF0DB18-FD46-244C-91EC-06AD98FF35C1}"/>
              </a:ext>
            </a:extLst>
          </p:cNvPr>
          <p:cNvGraphicFramePr>
            <a:graphicFrameLocks/>
          </p:cNvGraphicFramePr>
          <p:nvPr>
            <p:extLst>
              <p:ext uri="{D42A27DB-BD31-4B8C-83A1-F6EECF244321}">
                <p14:modId xmlns:p14="http://schemas.microsoft.com/office/powerpoint/2010/main" val="4143075792"/>
              </p:ext>
            </p:extLst>
          </p:nvPr>
        </p:nvGraphicFramePr>
        <p:xfrm>
          <a:off x="1664108" y="1944756"/>
          <a:ext cx="8915400" cy="4440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58398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F6997BC5-036F-F44A-9092-26488C708CAF}"/>
              </a:ext>
            </a:extLst>
          </p:cNvPr>
          <p:cNvSpPr txBox="1">
            <a:spLocks noChangeArrowheads="1"/>
          </p:cNvSpPr>
          <p:nvPr/>
        </p:nvSpPr>
        <p:spPr>
          <a:xfrm>
            <a:off x="1667284" y="878785"/>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Some Tech Related Ethical Principles- Client</a:t>
            </a:r>
          </a:p>
        </p:txBody>
      </p:sp>
      <p:graphicFrame>
        <p:nvGraphicFramePr>
          <p:cNvPr id="7" name="Content Placeholder 3">
            <a:extLst>
              <a:ext uri="{FF2B5EF4-FFF2-40B4-BE49-F238E27FC236}">
                <a16:creationId xmlns:a16="http://schemas.microsoft.com/office/drawing/2014/main" id="{B5B6761B-60C3-3E47-A52D-0AFFA41084D5}"/>
              </a:ext>
            </a:extLst>
          </p:cNvPr>
          <p:cNvGraphicFramePr>
            <a:graphicFrameLocks/>
          </p:cNvGraphicFramePr>
          <p:nvPr>
            <p:extLst>
              <p:ext uri="{D42A27DB-BD31-4B8C-83A1-F6EECF244321}">
                <p14:modId xmlns:p14="http://schemas.microsoft.com/office/powerpoint/2010/main" val="3370113948"/>
              </p:ext>
            </p:extLst>
          </p:nvPr>
        </p:nvGraphicFramePr>
        <p:xfrm>
          <a:off x="1664108" y="2388497"/>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330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3D6FBE8E-424E-8946-A063-A60693D3333D}"/>
              </a:ext>
            </a:extLst>
          </p:cNvPr>
          <p:cNvSpPr txBox="1">
            <a:spLocks noChangeArrowheads="1"/>
          </p:cNvSpPr>
          <p:nvPr/>
        </p:nvSpPr>
        <p:spPr>
          <a:xfrm>
            <a:off x="1667284" y="277996"/>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Some Tech Related Ethical Principles- Client</a:t>
            </a:r>
          </a:p>
        </p:txBody>
      </p:sp>
      <p:graphicFrame>
        <p:nvGraphicFramePr>
          <p:cNvPr id="7" name="Content Placeholder 3">
            <a:extLst>
              <a:ext uri="{FF2B5EF4-FFF2-40B4-BE49-F238E27FC236}">
                <a16:creationId xmlns:a16="http://schemas.microsoft.com/office/drawing/2014/main" id="{1085B231-B7CC-594A-B438-619710263D98}"/>
              </a:ext>
            </a:extLst>
          </p:cNvPr>
          <p:cNvGraphicFramePr>
            <a:graphicFrameLocks/>
          </p:cNvGraphicFramePr>
          <p:nvPr>
            <p:extLst>
              <p:ext uri="{D42A27DB-BD31-4B8C-83A1-F6EECF244321}">
                <p14:modId xmlns:p14="http://schemas.microsoft.com/office/powerpoint/2010/main" val="3306389418"/>
              </p:ext>
            </p:extLst>
          </p:nvPr>
        </p:nvGraphicFramePr>
        <p:xfrm>
          <a:off x="1664108" y="1559109"/>
          <a:ext cx="8915400" cy="46070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90464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B1D84-81A3-7446-A585-B782165BD0D0}"/>
              </a:ext>
            </a:extLst>
          </p:cNvPr>
          <p:cNvSpPr>
            <a:spLocks noGrp="1"/>
          </p:cNvSpPr>
          <p:nvPr>
            <p:ph type="title"/>
          </p:nvPr>
        </p:nvSpPr>
        <p:spPr/>
        <p:txBody>
          <a:bodyPr/>
          <a:lstStyle/>
          <a:p>
            <a:r>
              <a:rPr lang="en-US" dirty="0"/>
              <a:t>LPC-  Regulation Codifies detail of good Telehealth Clinical Practice:</a:t>
            </a:r>
          </a:p>
        </p:txBody>
      </p:sp>
      <p:sp>
        <p:nvSpPr>
          <p:cNvPr id="3" name="Content Placeholder 2">
            <a:extLst>
              <a:ext uri="{FF2B5EF4-FFF2-40B4-BE49-F238E27FC236}">
                <a16:creationId xmlns:a16="http://schemas.microsoft.com/office/drawing/2014/main" id="{DEEF640D-3243-D143-9FFE-3C6049831319}"/>
              </a:ext>
            </a:extLst>
          </p:cNvPr>
          <p:cNvSpPr>
            <a:spLocks noGrp="1"/>
          </p:cNvSpPr>
          <p:nvPr>
            <p:ph idx="1"/>
          </p:nvPr>
        </p:nvSpPr>
        <p:spPr/>
        <p:txBody>
          <a:bodyPr>
            <a:normAutofit fontScale="55000" lnSpcReduction="20000"/>
          </a:bodyPr>
          <a:lstStyle/>
          <a:p>
            <a:r>
              <a:rPr lang="en-US" dirty="0"/>
              <a:t>At the onset of teletherapy, the licensee shall obtain verbal and/or written informed consent from the client and shall document such consent in the client’s record. </a:t>
            </a:r>
          </a:p>
          <a:p>
            <a:r>
              <a:rPr lang="en-US" dirty="0"/>
              <a:t>1. Electronic signature(s) and date may be used in the documentation of informed consent. </a:t>
            </a:r>
          </a:p>
          <a:p>
            <a:r>
              <a:rPr lang="en-US" dirty="0"/>
              <a:t>2. Provisions of informed consent for teletherapy services shall include: </a:t>
            </a:r>
          </a:p>
          <a:p>
            <a:r>
              <a:rPr lang="en-US" dirty="0"/>
              <a:t>a. mode and parameter of technology-assisted media(s), and technical failure; </a:t>
            </a:r>
          </a:p>
          <a:p>
            <a:pPr lvl="0"/>
            <a:r>
              <a:rPr lang="en-US" dirty="0"/>
              <a:t>scheduling and structure of teletherapy; </a:t>
            </a:r>
          </a:p>
          <a:p>
            <a:pPr lvl="0"/>
            <a:r>
              <a:rPr lang="en-US" dirty="0"/>
              <a:t>risks of teletherapy; </a:t>
            </a:r>
          </a:p>
          <a:p>
            <a:pPr lvl="0"/>
            <a:r>
              <a:rPr lang="en-US" dirty="0"/>
              <a:t>privacy and limits of confidentiality; </a:t>
            </a:r>
          </a:p>
          <a:p>
            <a:pPr lvl="0"/>
            <a:r>
              <a:rPr lang="en-US" dirty="0"/>
              <a:t>contact between sessions; </a:t>
            </a:r>
          </a:p>
          <a:p>
            <a:pPr lvl="0"/>
            <a:r>
              <a:rPr lang="en-US" dirty="0"/>
              <a:t>emergency plan; </a:t>
            </a:r>
          </a:p>
          <a:p>
            <a:pPr lvl="0"/>
            <a:r>
              <a:rPr lang="en-US" dirty="0"/>
              <a:t>consultation and coordination of care with other </a:t>
            </a:r>
          </a:p>
          <a:p>
            <a:r>
              <a:rPr lang="en-US" dirty="0"/>
              <a:t>professionals; </a:t>
            </a:r>
          </a:p>
          <a:p>
            <a:r>
              <a:rPr lang="en-US" dirty="0"/>
              <a:t>h. referrals and termination of services;</a:t>
            </a:r>
            <a:br>
              <a:rPr lang="en-US" dirty="0"/>
            </a:br>
            <a:r>
              <a:rPr lang="en-US" dirty="0" err="1"/>
              <a:t>i</a:t>
            </a:r>
            <a:r>
              <a:rPr lang="en-US" dirty="0"/>
              <a:t>. information and record keeping;</a:t>
            </a:r>
            <a:br>
              <a:rPr lang="en-US" dirty="0"/>
            </a:br>
            <a:r>
              <a:rPr lang="en-US" dirty="0"/>
              <a:t>j. billing and third-party payors;</a:t>
            </a:r>
            <a:br>
              <a:rPr lang="en-US" dirty="0"/>
            </a:br>
            <a:r>
              <a:rPr lang="en-US" dirty="0"/>
              <a:t>k. ethical and legal rights, responsibilities, and </a:t>
            </a:r>
          </a:p>
          <a:p>
            <a:r>
              <a:rPr lang="en-US" dirty="0"/>
              <a:t>limitations within and across state lines and/or international boundaries. </a:t>
            </a:r>
          </a:p>
          <a:p>
            <a:endParaRPr lang="en-US" dirty="0"/>
          </a:p>
        </p:txBody>
      </p:sp>
    </p:spTree>
    <p:extLst>
      <p:ext uri="{BB962C8B-B14F-4D97-AF65-F5344CB8AC3E}">
        <p14:creationId xmlns:p14="http://schemas.microsoft.com/office/powerpoint/2010/main" val="3852200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E9BF-99BD-1848-84B4-EBA5D5797D87}"/>
              </a:ext>
            </a:extLst>
          </p:cNvPr>
          <p:cNvSpPr>
            <a:spLocks noGrp="1"/>
          </p:cNvSpPr>
          <p:nvPr>
            <p:ph type="title"/>
          </p:nvPr>
        </p:nvSpPr>
        <p:spPr/>
        <p:txBody>
          <a:bodyPr/>
          <a:lstStyle/>
          <a:p>
            <a:r>
              <a:rPr lang="en-US" dirty="0"/>
              <a:t>LPC Regulation continued</a:t>
            </a:r>
          </a:p>
        </p:txBody>
      </p:sp>
      <p:sp>
        <p:nvSpPr>
          <p:cNvPr id="3" name="Content Placeholder 2">
            <a:extLst>
              <a:ext uri="{FF2B5EF4-FFF2-40B4-BE49-F238E27FC236}">
                <a16:creationId xmlns:a16="http://schemas.microsoft.com/office/drawing/2014/main" id="{BD3C4D16-63D5-564B-B727-53598C7F6826}"/>
              </a:ext>
            </a:extLst>
          </p:cNvPr>
          <p:cNvSpPr>
            <a:spLocks noGrp="1"/>
          </p:cNvSpPr>
          <p:nvPr>
            <p:ph idx="1"/>
          </p:nvPr>
        </p:nvSpPr>
        <p:spPr/>
        <p:txBody>
          <a:bodyPr>
            <a:normAutofit fontScale="55000" lnSpcReduction="20000"/>
          </a:bodyPr>
          <a:lstStyle/>
          <a:p>
            <a:r>
              <a:rPr lang="en-US" dirty="0"/>
              <a:t>At the onset of each session the licensee shall verify and document the following: </a:t>
            </a:r>
          </a:p>
          <a:p>
            <a:r>
              <a:rPr lang="en-US" dirty="0"/>
              <a:t>1. The identity and location of the licensee and the client. If the client is a minor, the licensee must also verify the identity of the parent or guardian consenting to the minor’s treatment. In cases were conservatorship, guardianship, or parental rights of the minor client have been modified by the court, the licensee shall obtain and review a copy of the custody agreement or court order before the onset of treatment. </a:t>
            </a:r>
          </a:p>
          <a:p>
            <a:r>
              <a:rPr lang="en-US" dirty="0"/>
              <a:t>2. The location and contact information of the emergency room and first responders nearest to the client’s location. </a:t>
            </a:r>
          </a:p>
          <a:p>
            <a:r>
              <a:rPr lang="en-US" dirty="0"/>
              <a:t>I. The licensee shall determine if the client may be properly diagnosed and/or treated via teletherapy; and shall affirm that technology-assisted media are appropriate for clients with sensory deficits. The licensee shall affirm the client’s knowledge and use of selected technology-assisted media(s) (i.e., software and devices). Clients who cannot be diagnosed or treated properly via teletherapy services shall be dismissed and treated in-person, and/or properly terminated with appropriate referrals. The licensee shall use technology assisted media(s) that is in compliance with HIPPA and </a:t>
            </a:r>
            <a:r>
              <a:rPr lang="en-US" dirty="0" err="1"/>
              <a:t>HiTECH</a:t>
            </a:r>
            <a:r>
              <a:rPr lang="en-US" dirty="0"/>
              <a:t> standards. The licensee shall not use social media platforms or functions (tweets, blogs, networking sites, etc.) in the delivery of teletherapy, and shall not reference clients generally or specifically on such formats. </a:t>
            </a:r>
          </a:p>
          <a:p>
            <a:r>
              <a:rPr lang="en-US" dirty="0"/>
              <a:t>J. Policies and procedures for the documentation, maintenance, access, transmission and destruction of record and information using technology assisted media shall be consistent with the same ethical and regulatory standards for in-person services. Services must be accurately documented in teletherapy services, denoting the distance between the licensee and the client. Documentation shall include </a:t>
            </a:r>
            <a:r>
              <a:rPr lang="en-US" dirty="0">
                <a:latin typeface="CIDFont+F2"/>
                <a:ea typeface="Times New Roman" panose="02020603050405020304" pitchFamily="18" charset="0"/>
                <a:cs typeface="Times New Roman" panose="02020603050405020304" pitchFamily="18" charset="0"/>
              </a:rPr>
              <a:t>verification of the licensee’s and client’s location, type of service(s) provided the date of service, and duration of service. The licensee shall inform clients of how records are maintained, type of encryption and security assigned to the records, and how long archival storage is maintained.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dirty="0"/>
              <a:t> </a:t>
            </a:r>
          </a:p>
          <a:p>
            <a:endParaRPr lang="en-US" dirty="0"/>
          </a:p>
        </p:txBody>
      </p:sp>
    </p:spTree>
    <p:extLst>
      <p:ext uri="{BB962C8B-B14F-4D97-AF65-F5344CB8AC3E}">
        <p14:creationId xmlns:p14="http://schemas.microsoft.com/office/powerpoint/2010/main" val="33973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EBB74A20-4FC5-5B41-A1DF-2142517ACDAD}"/>
              </a:ext>
            </a:extLst>
          </p:cNvPr>
          <p:cNvSpPr txBox="1">
            <a:spLocks/>
          </p:cNvSpPr>
          <p:nvPr/>
        </p:nvSpPr>
        <p:spPr>
          <a:xfrm>
            <a:off x="838200" y="365125"/>
            <a:ext cx="10515600" cy="132556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t>Relationship and Connection keep us strong, healthy and  doing our best work</a:t>
            </a:r>
            <a:endParaRPr lang="en-US" dirty="0"/>
          </a:p>
        </p:txBody>
      </p:sp>
      <p:sp>
        <p:nvSpPr>
          <p:cNvPr id="7" name="Content Placeholder 2">
            <a:extLst>
              <a:ext uri="{FF2B5EF4-FFF2-40B4-BE49-F238E27FC236}">
                <a16:creationId xmlns:a16="http://schemas.microsoft.com/office/drawing/2014/main" id="{CD7EC228-4DB8-3945-ADFA-A2BF0699835B}"/>
              </a:ext>
            </a:extLst>
          </p:cNvPr>
          <p:cNvSpPr txBox="1">
            <a:spLocks/>
          </p:cNvSpPr>
          <p:nvPr/>
        </p:nvSpPr>
        <p:spPr>
          <a:xfrm>
            <a:off x="919369" y="1814781"/>
            <a:ext cx="1035326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a:p>
            <a:pPr marL="457200" indent="-457200">
              <a:buFont typeface="Arial" panose="020B0604020202020204" pitchFamily="34" charset="0"/>
              <a:buChar char="•"/>
            </a:pPr>
            <a:r>
              <a:rPr lang="en-US" sz="2800" dirty="0"/>
              <a:t>“We are only as strong as we are united, as weak as we are divided”. J.K Rowling</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“At times such as these, I am reminded that our nation’s history has been forged by people and communities coming together to work as one, concentrating our combined efforts with a focus on the common goal.”  The Queen of England March 20th</a:t>
            </a:r>
          </a:p>
        </p:txBody>
      </p:sp>
    </p:spTree>
    <p:extLst>
      <p:ext uri="{BB962C8B-B14F-4D97-AF65-F5344CB8AC3E}">
        <p14:creationId xmlns:p14="http://schemas.microsoft.com/office/powerpoint/2010/main" val="815068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FE51-520E-D147-B861-06B2C4E9945B}"/>
              </a:ext>
            </a:extLst>
          </p:cNvPr>
          <p:cNvSpPr>
            <a:spLocks noGrp="1"/>
          </p:cNvSpPr>
          <p:nvPr>
            <p:ph type="title"/>
          </p:nvPr>
        </p:nvSpPr>
        <p:spPr/>
        <p:txBody>
          <a:bodyPr/>
          <a:lstStyle/>
          <a:p>
            <a:r>
              <a:rPr lang="en-US" dirty="0"/>
              <a:t>LPC </a:t>
            </a:r>
            <a:r>
              <a:rPr lang="en-US" dirty="0" err="1"/>
              <a:t>Telesupervision</a:t>
            </a:r>
            <a:r>
              <a:rPr lang="en-US" dirty="0"/>
              <a:t>:</a:t>
            </a:r>
          </a:p>
        </p:txBody>
      </p:sp>
      <p:sp>
        <p:nvSpPr>
          <p:cNvPr id="3" name="Content Placeholder 2">
            <a:extLst>
              <a:ext uri="{FF2B5EF4-FFF2-40B4-BE49-F238E27FC236}">
                <a16:creationId xmlns:a16="http://schemas.microsoft.com/office/drawing/2014/main" id="{CCD4AB89-5BF8-A349-9C48-5CCAACEDEE53}"/>
              </a:ext>
            </a:extLst>
          </p:cNvPr>
          <p:cNvSpPr>
            <a:spLocks noGrp="1"/>
          </p:cNvSpPr>
          <p:nvPr>
            <p:ph idx="1"/>
          </p:nvPr>
        </p:nvSpPr>
        <p:spPr/>
        <p:txBody>
          <a:bodyPr/>
          <a:lstStyle/>
          <a:p>
            <a:endParaRPr lang="en-US" dirty="0"/>
          </a:p>
          <a:p>
            <a:r>
              <a:rPr lang="en-US" dirty="0">
                <a:latin typeface="CIDFont+F2"/>
                <a:ea typeface="Times New Roman" panose="02020603050405020304" pitchFamily="18" charset="0"/>
                <a:cs typeface="Times New Roman" panose="02020603050405020304" pitchFamily="18" charset="0"/>
              </a:rPr>
              <a:t>K. </a:t>
            </a:r>
            <a:r>
              <a:rPr lang="en-US" dirty="0" err="1">
                <a:latin typeface="CIDFont+F2"/>
                <a:ea typeface="Times New Roman" panose="02020603050405020304" pitchFamily="18" charset="0"/>
                <a:cs typeface="Times New Roman" panose="02020603050405020304" pitchFamily="18" charset="0"/>
              </a:rPr>
              <a:t>Telesupervision</a:t>
            </a:r>
            <a:r>
              <a:rPr lang="en-US" dirty="0">
                <a:latin typeface="CIDFont+F2"/>
                <a:ea typeface="Times New Roman" panose="02020603050405020304" pitchFamily="18" charset="0"/>
                <a:cs typeface="Times New Roman" panose="02020603050405020304" pitchFamily="18" charset="0"/>
              </a:rPr>
              <a:t> is defined as a method delivering clinical mental health and marriage and family therapy supervision as prescribed by R.S 37:1101 and R.S. 37:1116 using technology-assisted media that enables a supervisor and a supervisee separated by distance to interact via synchronous video and audio transmissions. Up to 25 percent of total supervision hours may be used within a </a:t>
            </a:r>
            <a:r>
              <a:rPr lang="en-US" dirty="0" err="1">
                <a:latin typeface="CIDFont+F2"/>
                <a:ea typeface="Times New Roman" panose="02020603050405020304" pitchFamily="18" charset="0"/>
                <a:cs typeface="Times New Roman" panose="02020603050405020304" pitchFamily="18" charset="0"/>
              </a:rPr>
              <a:t>telesupervision</a:t>
            </a:r>
            <a:r>
              <a:rPr lang="en-US" dirty="0">
                <a:latin typeface="CIDFont+F2"/>
                <a:ea typeface="Times New Roman" panose="02020603050405020304" pitchFamily="18" charset="0"/>
                <a:cs typeface="Times New Roman" panose="02020603050405020304" pitchFamily="18" charset="0"/>
              </a:rPr>
              <a:t> format.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03256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A232-4849-0C4A-BCC7-3F7DEDD93B6F}"/>
              </a:ext>
            </a:extLst>
          </p:cNvPr>
          <p:cNvSpPr>
            <a:spLocks noGrp="1"/>
          </p:cNvSpPr>
          <p:nvPr>
            <p:ph type="title"/>
          </p:nvPr>
        </p:nvSpPr>
        <p:spPr/>
        <p:txBody>
          <a:bodyPr/>
          <a:lstStyle/>
          <a:p>
            <a:r>
              <a:rPr lang="en-US" dirty="0"/>
              <a:t>LPC </a:t>
            </a:r>
            <a:r>
              <a:rPr lang="en-US" dirty="0" err="1"/>
              <a:t>Telesupervision</a:t>
            </a:r>
            <a:endParaRPr lang="en-US" dirty="0"/>
          </a:p>
        </p:txBody>
      </p:sp>
      <p:sp>
        <p:nvSpPr>
          <p:cNvPr id="3" name="Content Placeholder 2">
            <a:extLst>
              <a:ext uri="{FF2B5EF4-FFF2-40B4-BE49-F238E27FC236}">
                <a16:creationId xmlns:a16="http://schemas.microsoft.com/office/drawing/2014/main" id="{63CD7476-6C8F-4E47-BEE3-FC57714A21BC}"/>
              </a:ext>
            </a:extLst>
          </p:cNvPr>
          <p:cNvSpPr>
            <a:spLocks noGrp="1"/>
          </p:cNvSpPr>
          <p:nvPr>
            <p:ph idx="1"/>
          </p:nvPr>
        </p:nvSpPr>
        <p:spPr/>
        <p:txBody>
          <a:bodyPr>
            <a:normAutofit fontScale="55000" lnSpcReduction="20000"/>
          </a:bodyPr>
          <a:lstStyle/>
          <a:p>
            <a:r>
              <a:rPr lang="en-US" dirty="0"/>
              <a:t>1. Teletherapy supervision may include but is not limited to, the review of case presentation, audio tapes, video tapes, and observation to promote the development of the practitioner's clinical skills. </a:t>
            </a:r>
          </a:p>
          <a:p>
            <a:r>
              <a:rPr lang="en-US" dirty="0"/>
              <a:t>2. Teletherapy supervision shall be provided in compliance with the same ethical and regulatory standards as in-person supervision. </a:t>
            </a:r>
          </a:p>
          <a:p>
            <a:r>
              <a:rPr lang="en-US" dirty="0"/>
              <a:t>3. The supervisor shall inform supervisees of the potential risks and benefits associated with </a:t>
            </a:r>
            <a:r>
              <a:rPr lang="en-US" dirty="0" err="1"/>
              <a:t>telesupervision</a:t>
            </a:r>
            <a:r>
              <a:rPr lang="en-US" dirty="0"/>
              <a:t>. </a:t>
            </a:r>
          </a:p>
          <a:p>
            <a:r>
              <a:rPr lang="en-US" dirty="0"/>
              <a:t>4. The supervisor shall determine if the supervisee may be properly supervised via teletherapy supervision. Supervisees who cannot be supervised via teletherapy supervision shall be restricted to in-person supervision, and/or properly terminated with appropriate referrals. </a:t>
            </a:r>
          </a:p>
          <a:p>
            <a:r>
              <a:rPr lang="en-US" dirty="0"/>
              <a:t>5. The supervisor shall affirm the supervisee’s knowledge and use of selected technology-assisted media(s) (i.e., software and devices). </a:t>
            </a:r>
          </a:p>
          <a:p>
            <a:r>
              <a:rPr lang="en-US" dirty="0"/>
              <a:t>6. The supervisor shall use technology assisted media(s) that is in compliance with HIPPA and </a:t>
            </a:r>
            <a:r>
              <a:rPr lang="en-US" dirty="0" err="1"/>
              <a:t>HiTECH</a:t>
            </a:r>
            <a:r>
              <a:rPr lang="en-US" dirty="0"/>
              <a:t> standards. </a:t>
            </a:r>
          </a:p>
          <a:p>
            <a:r>
              <a:rPr lang="en-US" dirty="0"/>
              <a:t>7. The supervisor shall not use social media platforms or functions (tweets, blogs, networking sites, etc.) in the delivery of teletherapy supervision, and shall not reference supervisee generally or specifically on such formats. </a:t>
            </a:r>
          </a:p>
          <a:p>
            <a:r>
              <a:rPr lang="en-US" dirty="0"/>
              <a:t>AUTHORITY NOTE: Promulgated in accordance with R.S. 37:1101-1123. </a:t>
            </a:r>
          </a:p>
          <a:p>
            <a:r>
              <a:rPr lang="en-US" dirty="0"/>
              <a:t>HISTORICAL NOTE: Promulgated by the Department of Health, Licensed Professional Counselors Board of Examiners, LR 45:438 (March 2019), amended LR 46: </a:t>
            </a:r>
          </a:p>
          <a:p>
            <a:endParaRPr lang="en-US" dirty="0"/>
          </a:p>
        </p:txBody>
      </p:sp>
    </p:spTree>
    <p:extLst>
      <p:ext uri="{BB962C8B-B14F-4D97-AF65-F5344CB8AC3E}">
        <p14:creationId xmlns:p14="http://schemas.microsoft.com/office/powerpoint/2010/main" val="3317369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8" name="Title 1">
            <a:extLst>
              <a:ext uri="{FF2B5EF4-FFF2-40B4-BE49-F238E27FC236}">
                <a16:creationId xmlns:a16="http://schemas.microsoft.com/office/drawing/2014/main" id="{CB1771EF-6FA3-524F-81C4-345B0DC94C03}"/>
              </a:ext>
            </a:extLst>
          </p:cNvPr>
          <p:cNvSpPr txBox="1">
            <a:spLocks noChangeArrowheads="1"/>
          </p:cNvSpPr>
          <p:nvPr/>
        </p:nvSpPr>
        <p:spPr>
          <a:xfrm>
            <a:off x="1667284" y="878785"/>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My System of Ethical Decision Making</a:t>
            </a:r>
          </a:p>
        </p:txBody>
      </p:sp>
      <p:graphicFrame>
        <p:nvGraphicFramePr>
          <p:cNvPr id="9" name="Content Placeholder 3">
            <a:extLst>
              <a:ext uri="{FF2B5EF4-FFF2-40B4-BE49-F238E27FC236}">
                <a16:creationId xmlns:a16="http://schemas.microsoft.com/office/drawing/2014/main" id="{88198254-4BD1-DB44-9C51-9AB23D330F6D}"/>
              </a:ext>
            </a:extLst>
          </p:cNvPr>
          <p:cNvGraphicFramePr>
            <a:graphicFrameLocks/>
          </p:cNvGraphicFramePr>
          <p:nvPr>
            <p:extLst>
              <p:ext uri="{D42A27DB-BD31-4B8C-83A1-F6EECF244321}">
                <p14:modId xmlns:p14="http://schemas.microsoft.com/office/powerpoint/2010/main" val="4044321978"/>
              </p:ext>
            </p:extLst>
          </p:nvPr>
        </p:nvGraphicFramePr>
        <p:xfrm>
          <a:off x="1664108" y="2388497"/>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30239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2C70AB48-EB08-7B45-BC38-91CDE061102A}"/>
              </a:ext>
            </a:extLst>
          </p:cNvPr>
          <p:cNvSpPr txBox="1">
            <a:spLocks noChangeArrowheads="1"/>
          </p:cNvSpPr>
          <p:nvPr/>
        </p:nvSpPr>
        <p:spPr>
          <a:xfrm>
            <a:off x="1639887" y="584131"/>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Questions in Step One</a:t>
            </a:r>
          </a:p>
        </p:txBody>
      </p:sp>
      <p:graphicFrame>
        <p:nvGraphicFramePr>
          <p:cNvPr id="7" name="Content Placeholder 3">
            <a:extLst>
              <a:ext uri="{FF2B5EF4-FFF2-40B4-BE49-F238E27FC236}">
                <a16:creationId xmlns:a16="http://schemas.microsoft.com/office/drawing/2014/main" id="{C05EE235-E22F-7646-BA1D-3F7D2B9A03CA}"/>
              </a:ext>
            </a:extLst>
          </p:cNvPr>
          <p:cNvGraphicFramePr>
            <a:graphicFrameLocks/>
          </p:cNvGraphicFramePr>
          <p:nvPr>
            <p:extLst>
              <p:ext uri="{D42A27DB-BD31-4B8C-83A1-F6EECF244321}">
                <p14:modId xmlns:p14="http://schemas.microsoft.com/office/powerpoint/2010/main" val="1137980103"/>
              </p:ext>
            </p:extLst>
          </p:nvPr>
        </p:nvGraphicFramePr>
        <p:xfrm>
          <a:off x="662940" y="2093843"/>
          <a:ext cx="11002007"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18077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DC6DD9B8-3E06-0F4F-8ED2-BA13941610C3}"/>
              </a:ext>
            </a:extLst>
          </p:cNvPr>
          <p:cNvSpPr txBox="1">
            <a:spLocks noChangeArrowheads="1"/>
          </p:cNvSpPr>
          <p:nvPr/>
        </p:nvSpPr>
        <p:spPr>
          <a:xfrm>
            <a:off x="1667284" y="878785"/>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My System of Ethical Decision-Making Step 2</a:t>
            </a:r>
          </a:p>
        </p:txBody>
      </p:sp>
      <p:graphicFrame>
        <p:nvGraphicFramePr>
          <p:cNvPr id="7" name="Content Placeholder 3">
            <a:extLst>
              <a:ext uri="{FF2B5EF4-FFF2-40B4-BE49-F238E27FC236}">
                <a16:creationId xmlns:a16="http://schemas.microsoft.com/office/drawing/2014/main" id="{850B4426-2A79-3D43-B075-FDA5ECBBEDDB}"/>
              </a:ext>
            </a:extLst>
          </p:cNvPr>
          <p:cNvGraphicFramePr>
            <a:graphicFrameLocks/>
          </p:cNvGraphicFramePr>
          <p:nvPr>
            <p:extLst>
              <p:ext uri="{D42A27DB-BD31-4B8C-83A1-F6EECF244321}">
                <p14:modId xmlns:p14="http://schemas.microsoft.com/office/powerpoint/2010/main" val="3330429074"/>
              </p:ext>
            </p:extLst>
          </p:nvPr>
        </p:nvGraphicFramePr>
        <p:xfrm>
          <a:off x="1664108" y="2388497"/>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98199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55D97FA1-9C99-A746-8CB3-A2B7CC6CCE2B}"/>
              </a:ext>
            </a:extLst>
          </p:cNvPr>
          <p:cNvSpPr txBox="1">
            <a:spLocks noChangeArrowheads="1"/>
          </p:cNvSpPr>
          <p:nvPr/>
        </p:nvSpPr>
        <p:spPr>
          <a:xfrm>
            <a:off x="1639887" y="524497"/>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Questions in Step Two</a:t>
            </a:r>
          </a:p>
        </p:txBody>
      </p:sp>
      <p:graphicFrame>
        <p:nvGraphicFramePr>
          <p:cNvPr id="7" name="Content Placeholder 3">
            <a:extLst>
              <a:ext uri="{FF2B5EF4-FFF2-40B4-BE49-F238E27FC236}">
                <a16:creationId xmlns:a16="http://schemas.microsoft.com/office/drawing/2014/main" id="{2F9EAEDC-4865-124F-944D-CFE5352A73B1}"/>
              </a:ext>
            </a:extLst>
          </p:cNvPr>
          <p:cNvGraphicFramePr>
            <a:graphicFrameLocks/>
          </p:cNvGraphicFramePr>
          <p:nvPr>
            <p:extLst>
              <p:ext uri="{D42A27DB-BD31-4B8C-83A1-F6EECF244321}">
                <p14:modId xmlns:p14="http://schemas.microsoft.com/office/powerpoint/2010/main" val="3683040773"/>
              </p:ext>
            </p:extLst>
          </p:nvPr>
        </p:nvGraphicFramePr>
        <p:xfrm>
          <a:off x="1636711" y="2034209"/>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75236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B3227776-247A-9C41-BAA4-8A1A73535B78}"/>
              </a:ext>
            </a:extLst>
          </p:cNvPr>
          <p:cNvSpPr txBox="1">
            <a:spLocks noChangeArrowheads="1"/>
          </p:cNvSpPr>
          <p:nvPr/>
        </p:nvSpPr>
        <p:spPr>
          <a:xfrm>
            <a:off x="1639887" y="782914"/>
            <a:ext cx="8912225" cy="12811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a:t>My System of Ethical Decision-Making Step 3</a:t>
            </a:r>
          </a:p>
        </p:txBody>
      </p:sp>
      <p:graphicFrame>
        <p:nvGraphicFramePr>
          <p:cNvPr id="7" name="Content Placeholder 3">
            <a:extLst>
              <a:ext uri="{FF2B5EF4-FFF2-40B4-BE49-F238E27FC236}">
                <a16:creationId xmlns:a16="http://schemas.microsoft.com/office/drawing/2014/main" id="{F07C92F8-8606-0F40-94DE-B2272FC69700}"/>
              </a:ext>
            </a:extLst>
          </p:cNvPr>
          <p:cNvGraphicFramePr>
            <a:graphicFrameLocks/>
          </p:cNvGraphicFramePr>
          <p:nvPr>
            <p:extLst>
              <p:ext uri="{D42A27DB-BD31-4B8C-83A1-F6EECF244321}">
                <p14:modId xmlns:p14="http://schemas.microsoft.com/office/powerpoint/2010/main" val="2533343875"/>
              </p:ext>
            </p:extLst>
          </p:nvPr>
        </p:nvGraphicFramePr>
        <p:xfrm>
          <a:off x="1636711" y="2292626"/>
          <a:ext cx="8915400" cy="37776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06521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55D97FA1-9C99-A746-8CB3-A2B7CC6CCE2B}"/>
              </a:ext>
            </a:extLst>
          </p:cNvPr>
          <p:cNvSpPr txBox="1">
            <a:spLocks noChangeArrowheads="1"/>
          </p:cNvSpPr>
          <p:nvPr/>
        </p:nvSpPr>
        <p:spPr>
          <a:xfrm>
            <a:off x="1639887" y="524497"/>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Questions in Step Three</a:t>
            </a:r>
          </a:p>
        </p:txBody>
      </p:sp>
      <p:graphicFrame>
        <p:nvGraphicFramePr>
          <p:cNvPr id="7" name="Content Placeholder 3">
            <a:extLst>
              <a:ext uri="{FF2B5EF4-FFF2-40B4-BE49-F238E27FC236}">
                <a16:creationId xmlns:a16="http://schemas.microsoft.com/office/drawing/2014/main" id="{2F9EAEDC-4865-124F-944D-CFE5352A73B1}"/>
              </a:ext>
            </a:extLst>
          </p:cNvPr>
          <p:cNvGraphicFramePr>
            <a:graphicFrameLocks/>
          </p:cNvGraphicFramePr>
          <p:nvPr>
            <p:extLst>
              <p:ext uri="{D42A27DB-BD31-4B8C-83A1-F6EECF244321}">
                <p14:modId xmlns:p14="http://schemas.microsoft.com/office/powerpoint/2010/main" val="2708465174"/>
              </p:ext>
            </p:extLst>
          </p:nvPr>
        </p:nvGraphicFramePr>
        <p:xfrm>
          <a:off x="285750" y="2034209"/>
          <a:ext cx="11464290" cy="41319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783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28A8457A-9AB1-AC4D-B3CA-75282BA5FB6F}"/>
              </a:ext>
            </a:extLst>
          </p:cNvPr>
          <p:cNvSpPr txBox="1">
            <a:spLocks noChangeArrowheads="1"/>
          </p:cNvSpPr>
          <p:nvPr/>
        </p:nvSpPr>
        <p:spPr>
          <a:xfrm>
            <a:off x="1359936" y="1657557"/>
            <a:ext cx="8912225" cy="12811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Disclaimer</a:t>
            </a:r>
          </a:p>
        </p:txBody>
      </p:sp>
      <p:sp>
        <p:nvSpPr>
          <p:cNvPr id="7" name="Content Placeholder 2">
            <a:extLst>
              <a:ext uri="{FF2B5EF4-FFF2-40B4-BE49-F238E27FC236}">
                <a16:creationId xmlns:a16="http://schemas.microsoft.com/office/drawing/2014/main" id="{4156ED48-535F-594C-9360-F62B746216A6}"/>
              </a:ext>
            </a:extLst>
          </p:cNvPr>
          <p:cNvSpPr txBox="1">
            <a:spLocks noChangeArrowheads="1"/>
          </p:cNvSpPr>
          <p:nvPr/>
        </p:nvSpPr>
        <p:spPr>
          <a:xfrm>
            <a:off x="1356761" y="3167269"/>
            <a:ext cx="8915400" cy="37782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en-US" dirty="0"/>
              <a:t>Sit on the Advisory Board of TPN</a:t>
            </a:r>
          </a:p>
          <a:p>
            <a:r>
              <a:rPr lang="en-US" altLang="en-US" dirty="0"/>
              <a:t>I will be discussing some systems during this presentation, TPN is among them. </a:t>
            </a:r>
          </a:p>
          <a:p>
            <a:r>
              <a:rPr lang="en-US" altLang="en-US" b="1" i="1" u="sng" dirty="0"/>
              <a:t>EXAMPLES </a:t>
            </a:r>
            <a:r>
              <a:rPr lang="en-US" altLang="en-US" dirty="0"/>
              <a:t>of automated systems that can strengthen your practice </a:t>
            </a:r>
          </a:p>
        </p:txBody>
      </p:sp>
      <p:sp>
        <p:nvSpPr>
          <p:cNvPr id="8" name="TextBox 3">
            <a:extLst>
              <a:ext uri="{FF2B5EF4-FFF2-40B4-BE49-F238E27FC236}">
                <a16:creationId xmlns:a16="http://schemas.microsoft.com/office/drawing/2014/main" id="{215B0ECD-6A56-6141-857A-2C07571771D5}"/>
              </a:ext>
            </a:extLst>
          </p:cNvPr>
          <p:cNvSpPr txBox="1">
            <a:spLocks noChangeArrowheads="1"/>
          </p:cNvSpPr>
          <p:nvPr/>
        </p:nvSpPr>
        <p:spPr bwMode="auto">
          <a:xfrm>
            <a:off x="5441398" y="3299032"/>
            <a:ext cx="184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endParaRPr>
          </a:p>
          <a:p>
            <a:pPr eaLnBrk="1" hangingPunct="1">
              <a:spcBef>
                <a:spcPct val="0"/>
              </a:spcBef>
              <a:buClrTx/>
              <a:buFontTx/>
              <a:buNone/>
            </a:pPr>
            <a:endParaRPr lang="en-US" altLang="en-US">
              <a:solidFill>
                <a:schemeClr val="tx1"/>
              </a:solidFill>
            </a:endParaRPr>
          </a:p>
        </p:txBody>
      </p:sp>
    </p:spTree>
    <p:extLst>
      <p:ext uri="{BB962C8B-B14F-4D97-AF65-F5344CB8AC3E}">
        <p14:creationId xmlns:p14="http://schemas.microsoft.com/office/powerpoint/2010/main" val="217055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2"/>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BB53BF90-2078-E346-BD1B-DFA2293989A9}"/>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t>Format for Today</a:t>
            </a:r>
            <a:endParaRPr lang="en-US" dirty="0"/>
          </a:p>
        </p:txBody>
      </p:sp>
      <p:sp>
        <p:nvSpPr>
          <p:cNvPr id="7" name="Content Placeholder 2">
            <a:extLst>
              <a:ext uri="{FF2B5EF4-FFF2-40B4-BE49-F238E27FC236}">
                <a16:creationId xmlns:a16="http://schemas.microsoft.com/office/drawing/2014/main" id="{97F1F8EE-59BD-3449-B0E3-17A6F1A33458}"/>
              </a:ext>
            </a:extLst>
          </p:cNvPr>
          <p:cNvSpPr txBox="1">
            <a:spLocks/>
          </p:cNvSpPr>
          <p:nvPr/>
        </p:nvSpPr>
        <p:spPr>
          <a:xfrm>
            <a:off x="1001066" y="2881443"/>
            <a:ext cx="10515600" cy="32846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marL="342900" indent="-342900" algn="l">
              <a:buFont typeface="Arial" panose="020B0604020202020204" pitchFamily="34" charset="0"/>
              <a:buChar char="•"/>
            </a:pPr>
            <a:r>
              <a:rPr lang="en-US" dirty="0"/>
              <a:t>What is your practice setting and how have the operations of your practice changed?</a:t>
            </a:r>
          </a:p>
          <a:p>
            <a:pPr marL="342900" indent="-342900" algn="l">
              <a:buFont typeface="Arial" panose="020B0604020202020204" pitchFamily="34" charset="0"/>
              <a:buChar char="•"/>
            </a:pPr>
            <a:r>
              <a:rPr lang="en-US" dirty="0"/>
              <a:t>Given changes and use  of technology, what are old and new ethical challenges?</a:t>
            </a:r>
          </a:p>
          <a:p>
            <a:pPr marL="342900" indent="-342900" algn="l">
              <a:buFont typeface="Arial" panose="020B0604020202020204" pitchFamily="34" charset="0"/>
              <a:buChar char="•"/>
            </a:pPr>
            <a:r>
              <a:rPr lang="en-US" dirty="0"/>
              <a:t>What are your specific Licensure requirements</a:t>
            </a:r>
          </a:p>
          <a:p>
            <a:pPr marL="342900" indent="-342900" algn="l">
              <a:buFont typeface="Arial" panose="020B0604020202020204" pitchFamily="34" charset="0"/>
              <a:buChar char="•"/>
            </a:pPr>
            <a:r>
              <a:rPr lang="en-US" dirty="0"/>
              <a:t>Community-  Anonymous  Survey and Community Dialogue</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59872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DEFC7-0653-CE48-8226-9DE1BD25053B}"/>
              </a:ext>
            </a:extLst>
          </p:cNvPr>
          <p:cNvSpPr>
            <a:spLocks noGrp="1"/>
          </p:cNvSpPr>
          <p:nvPr>
            <p:ph type="title"/>
          </p:nvPr>
        </p:nvSpPr>
        <p:spPr/>
        <p:txBody>
          <a:bodyPr>
            <a:normAutofit fontScale="90000"/>
          </a:bodyPr>
          <a:lstStyle/>
          <a:p>
            <a:r>
              <a:rPr lang="en-US" dirty="0"/>
              <a:t>Technology must support the ethical requirements of  the structure of your practice</a:t>
            </a:r>
          </a:p>
        </p:txBody>
      </p:sp>
      <p:sp>
        <p:nvSpPr>
          <p:cNvPr id="3" name="Content Placeholder 2">
            <a:extLst>
              <a:ext uri="{FF2B5EF4-FFF2-40B4-BE49-F238E27FC236}">
                <a16:creationId xmlns:a16="http://schemas.microsoft.com/office/drawing/2014/main" id="{E114A647-F965-A549-85A2-573AF0683C0B}"/>
              </a:ext>
            </a:extLst>
          </p:cNvPr>
          <p:cNvSpPr>
            <a:spLocks noGrp="1"/>
          </p:cNvSpPr>
          <p:nvPr>
            <p:ph idx="1"/>
          </p:nvPr>
        </p:nvSpPr>
        <p:spPr/>
        <p:txBody>
          <a:bodyPr/>
          <a:lstStyle/>
          <a:p>
            <a:endParaRPr lang="en-US" dirty="0"/>
          </a:p>
          <a:p>
            <a:r>
              <a:rPr lang="en-US" dirty="0"/>
              <a:t>Structure of Practice</a:t>
            </a:r>
          </a:p>
          <a:p>
            <a:r>
              <a:rPr lang="en-US" dirty="0"/>
              <a:t>Types of professionals you work with</a:t>
            </a:r>
          </a:p>
          <a:p>
            <a:r>
              <a:rPr lang="en-US" dirty="0"/>
              <a:t>Activities of your practice</a:t>
            </a:r>
          </a:p>
          <a:p>
            <a:endParaRPr lang="en-US" dirty="0"/>
          </a:p>
        </p:txBody>
      </p:sp>
    </p:spTree>
    <p:extLst>
      <p:ext uri="{BB962C8B-B14F-4D97-AF65-F5344CB8AC3E}">
        <p14:creationId xmlns:p14="http://schemas.microsoft.com/office/powerpoint/2010/main" val="265765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DAB3-C614-9248-99C5-A7D2033FC92B}"/>
              </a:ext>
            </a:extLst>
          </p:cNvPr>
          <p:cNvSpPr>
            <a:spLocks noGrp="1"/>
          </p:cNvSpPr>
          <p:nvPr>
            <p:ph type="title"/>
          </p:nvPr>
        </p:nvSpPr>
        <p:spPr/>
        <p:txBody>
          <a:bodyPr/>
          <a:lstStyle/>
          <a:p>
            <a:r>
              <a:rPr lang="en-US" dirty="0"/>
              <a:t>Consideration:</a:t>
            </a:r>
          </a:p>
        </p:txBody>
      </p:sp>
      <p:sp>
        <p:nvSpPr>
          <p:cNvPr id="3" name="Content Placeholder 2">
            <a:extLst>
              <a:ext uri="{FF2B5EF4-FFF2-40B4-BE49-F238E27FC236}">
                <a16:creationId xmlns:a16="http://schemas.microsoft.com/office/drawing/2014/main" id="{7297A333-6E4E-904D-A733-675ADA5D3E36}"/>
              </a:ext>
            </a:extLst>
          </p:cNvPr>
          <p:cNvSpPr>
            <a:spLocks noGrp="1"/>
          </p:cNvSpPr>
          <p:nvPr>
            <p:ph idx="1"/>
          </p:nvPr>
        </p:nvSpPr>
        <p:spPr/>
        <p:txBody>
          <a:bodyPr/>
          <a:lstStyle/>
          <a:p>
            <a:r>
              <a:rPr lang="en-US" dirty="0"/>
              <a:t>How many codes of ethics are in play and how are the technology components operationalized?</a:t>
            </a:r>
          </a:p>
        </p:txBody>
      </p:sp>
    </p:spTree>
    <p:extLst>
      <p:ext uri="{BB962C8B-B14F-4D97-AF65-F5344CB8AC3E}">
        <p14:creationId xmlns:p14="http://schemas.microsoft.com/office/powerpoint/2010/main" val="180191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0E1E-6441-2941-BD40-98CDDEC12E63}"/>
              </a:ext>
            </a:extLst>
          </p:cNvPr>
          <p:cNvSpPr>
            <a:spLocks noGrp="1"/>
          </p:cNvSpPr>
          <p:nvPr>
            <p:ph type="title"/>
          </p:nvPr>
        </p:nvSpPr>
        <p:spPr/>
        <p:txBody>
          <a:bodyPr>
            <a:normAutofit/>
          </a:bodyPr>
          <a:lstStyle/>
          <a:p>
            <a:r>
              <a:rPr lang="en-US" dirty="0"/>
              <a:t>What is your practice setting and who are your clients</a:t>
            </a:r>
          </a:p>
        </p:txBody>
      </p:sp>
      <p:sp>
        <p:nvSpPr>
          <p:cNvPr id="3" name="Content Placeholder 2">
            <a:extLst>
              <a:ext uri="{FF2B5EF4-FFF2-40B4-BE49-F238E27FC236}">
                <a16:creationId xmlns:a16="http://schemas.microsoft.com/office/drawing/2014/main" id="{DAB40712-0249-4A46-A0DC-F46D7D8D1F5D}"/>
              </a:ext>
            </a:extLst>
          </p:cNvPr>
          <p:cNvSpPr>
            <a:spLocks noGrp="1"/>
          </p:cNvSpPr>
          <p:nvPr>
            <p:ph idx="1"/>
          </p:nvPr>
        </p:nvSpPr>
        <p:spPr/>
        <p:txBody>
          <a:bodyPr>
            <a:normAutofit/>
          </a:bodyPr>
          <a:lstStyle/>
          <a:p>
            <a:endParaRPr lang="en-US" dirty="0"/>
          </a:p>
          <a:p>
            <a:r>
              <a:rPr lang="en-US" dirty="0"/>
              <a:t>Internal Practice Operations and engagement with a larger health care system and community</a:t>
            </a:r>
          </a:p>
          <a:p>
            <a:r>
              <a:rPr lang="en-US" dirty="0"/>
              <a:t>For my practice I need to be able to manage my client records, scheduling , billing, bank and records </a:t>
            </a:r>
            <a:r>
              <a:rPr lang="en-US" u="sng" dirty="0"/>
              <a:t>AND    </a:t>
            </a:r>
          </a:p>
          <a:p>
            <a:r>
              <a:rPr lang="en-US" u="sng" dirty="0"/>
              <a:t>Communication and referrals with my practice community</a:t>
            </a:r>
            <a:endParaRPr lang="en-US" dirty="0"/>
          </a:p>
          <a:p>
            <a:r>
              <a:rPr lang="en-US" dirty="0"/>
              <a:t>All  while respecting confidentiality and HIPAA</a:t>
            </a:r>
          </a:p>
        </p:txBody>
      </p:sp>
    </p:spTree>
    <p:extLst>
      <p:ext uri="{BB962C8B-B14F-4D97-AF65-F5344CB8AC3E}">
        <p14:creationId xmlns:p14="http://schemas.microsoft.com/office/powerpoint/2010/main" val="23645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440"/>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1">
            <a:extLst>
              <a:ext uri="{FF2B5EF4-FFF2-40B4-BE49-F238E27FC236}">
                <a16:creationId xmlns:a16="http://schemas.microsoft.com/office/drawing/2014/main" id="{C3EF9B30-A94B-444D-B32F-34852F7558B7}"/>
              </a:ext>
            </a:extLst>
          </p:cNvPr>
          <p:cNvSpPr txBox="1">
            <a:spLocks noChangeArrowheads="1"/>
          </p:cNvSpPr>
          <p:nvPr/>
        </p:nvSpPr>
        <p:spPr>
          <a:xfrm>
            <a:off x="1667284" y="662339"/>
            <a:ext cx="8912225" cy="1281112"/>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dirty="0"/>
              <a:t>Clinician in robust ethical practice</a:t>
            </a:r>
          </a:p>
        </p:txBody>
      </p:sp>
      <p:graphicFrame>
        <p:nvGraphicFramePr>
          <p:cNvPr id="3" name="Diagram 2">
            <a:extLst>
              <a:ext uri="{FF2B5EF4-FFF2-40B4-BE49-F238E27FC236}">
                <a16:creationId xmlns:a16="http://schemas.microsoft.com/office/drawing/2014/main" id="{81E0B7D9-F03F-FC41-8B5E-D799D5AC8D86}"/>
              </a:ext>
            </a:extLst>
          </p:cNvPr>
          <p:cNvGraphicFramePr/>
          <p:nvPr>
            <p:extLst>
              <p:ext uri="{D42A27DB-BD31-4B8C-83A1-F6EECF244321}">
                <p14:modId xmlns:p14="http://schemas.microsoft.com/office/powerpoint/2010/main" val="1095781351"/>
              </p:ext>
            </p:extLst>
          </p:nvPr>
        </p:nvGraphicFramePr>
        <p:xfrm>
          <a:off x="1664108" y="2172051"/>
          <a:ext cx="8915400" cy="39940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54253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9BBC9C6-C611-E04D-B93D-75A5F6E8F4BF}" vid="{6DFF5740-446A-2C48-BEAE-E631F75323FA}"/>
    </a:ext>
  </a:extLst>
</a:theme>
</file>

<file path=docProps/app.xml><?xml version="1.0" encoding="utf-8"?>
<Properties xmlns="http://schemas.openxmlformats.org/officeDocument/2006/extended-properties" xmlns:vt="http://schemas.openxmlformats.org/officeDocument/2006/docPropsVTypes">
  <Template>Office Theme</Template>
  <TotalTime>5482</TotalTime>
  <Words>2583</Words>
  <Application>Microsoft Macintosh PowerPoint</Application>
  <PresentationFormat>Widescreen</PresentationFormat>
  <Paragraphs>226</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Century Gothic</vt:lpstr>
      <vt:lpstr>CIDFont+F2</vt:lpstr>
      <vt:lpstr>Wingdings 3</vt:lpstr>
      <vt:lpstr>Office Theme</vt:lpstr>
      <vt:lpstr>Maintaining Ethics in an expanding Digital World </vt:lpstr>
      <vt:lpstr>PowerPoint Presentation</vt:lpstr>
      <vt:lpstr>PowerPoint Presentation</vt:lpstr>
      <vt:lpstr>PowerPoint Presentation</vt:lpstr>
      <vt:lpstr>PowerPoint Presentation</vt:lpstr>
      <vt:lpstr>Technology must support the ethical requirements of  the structure of your practice</vt:lpstr>
      <vt:lpstr>Consideration:</vt:lpstr>
      <vt:lpstr>What is your practice setting and who are your clients</vt:lpstr>
      <vt:lpstr>PowerPoint Presentation</vt:lpstr>
      <vt:lpstr>PowerPoint Presentation</vt:lpstr>
      <vt:lpstr>PowerPoint Presentation</vt:lpstr>
      <vt:lpstr>PowerPoint Presentation</vt:lpstr>
      <vt:lpstr>NASW Code of Ethics Incorporation of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LPC-  Regulation Codifies detail of good Telehealth Clinical Practice:</vt:lpstr>
      <vt:lpstr>LPC Regulation continued</vt:lpstr>
      <vt:lpstr>LPC Telesupervision:</vt:lpstr>
      <vt:lpstr>LPC Telesupervision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TPN</dc:title>
  <dc:creator>Trevor Colhoun</dc:creator>
  <cp:lastModifiedBy>Robinson, Parker H</cp:lastModifiedBy>
  <cp:revision>30</cp:revision>
  <dcterms:created xsi:type="dcterms:W3CDTF">2020-03-17T01:24:34Z</dcterms:created>
  <dcterms:modified xsi:type="dcterms:W3CDTF">2020-04-07T12:46:27Z</dcterms:modified>
</cp:coreProperties>
</file>